
<file path=[Content_Types].xml><?xml version="1.0" encoding="utf-8"?>
<Types xmlns="http://schemas.openxmlformats.org/package/2006/content-types">
  <Default Extension="emf" ContentType="image/x-emf"/>
  <Default Extension="fntdata" ContentType="application/x-fontdata"/>
  <Default Extension="gif" ContentType="image/gi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4" r:id="rId5"/>
  </p:sldMasterIdLst>
  <p:notesMasterIdLst>
    <p:notesMasterId r:id="rId51"/>
  </p:notesMasterIdLst>
  <p:sldIdLst>
    <p:sldId id="256" r:id="rId6"/>
    <p:sldId id="399" r:id="rId7"/>
    <p:sldId id="400" r:id="rId8"/>
    <p:sldId id="896" r:id="rId9"/>
    <p:sldId id="281" r:id="rId10"/>
    <p:sldId id="299" r:id="rId11"/>
    <p:sldId id="284" r:id="rId12"/>
    <p:sldId id="298" r:id="rId13"/>
    <p:sldId id="311" r:id="rId14"/>
    <p:sldId id="282" r:id="rId15"/>
    <p:sldId id="293" r:id="rId16"/>
    <p:sldId id="302" r:id="rId17"/>
    <p:sldId id="897" r:id="rId18"/>
    <p:sldId id="301" r:id="rId19"/>
    <p:sldId id="300" r:id="rId20"/>
    <p:sldId id="294" r:id="rId21"/>
    <p:sldId id="898" r:id="rId22"/>
    <p:sldId id="321" r:id="rId23"/>
    <p:sldId id="322" r:id="rId24"/>
    <p:sldId id="324" r:id="rId25"/>
    <p:sldId id="323" r:id="rId26"/>
    <p:sldId id="295" r:id="rId27"/>
    <p:sldId id="288" r:id="rId28"/>
    <p:sldId id="303" r:id="rId29"/>
    <p:sldId id="308" r:id="rId30"/>
    <p:sldId id="304" r:id="rId31"/>
    <p:sldId id="307" r:id="rId32"/>
    <p:sldId id="296" r:id="rId33"/>
    <p:sldId id="899" r:id="rId34"/>
    <p:sldId id="305" r:id="rId35"/>
    <p:sldId id="310" r:id="rId36"/>
    <p:sldId id="290" r:id="rId37"/>
    <p:sldId id="306" r:id="rId38"/>
    <p:sldId id="312" r:id="rId39"/>
    <p:sldId id="313" r:id="rId40"/>
    <p:sldId id="314" r:id="rId41"/>
    <p:sldId id="315" r:id="rId42"/>
    <p:sldId id="320" r:id="rId43"/>
    <p:sldId id="316" r:id="rId44"/>
    <p:sldId id="317" r:id="rId45"/>
    <p:sldId id="318" r:id="rId46"/>
    <p:sldId id="319" r:id="rId47"/>
    <p:sldId id="297" r:id="rId48"/>
    <p:sldId id="325" r:id="rId49"/>
    <p:sldId id="292" r:id="rId50"/>
  </p:sldIdLst>
  <p:sldSz cx="9144000" cy="5715000" type="screen16x10"/>
  <p:notesSz cx="6858000" cy="9144000"/>
  <p:embeddedFontLst>
    <p:embeddedFont>
      <p:font typeface="Calibri" panose="020F0502020204030204" pitchFamily="34" charset="0"/>
      <p:regular r:id="rId52"/>
      <p:bold r:id="rId53"/>
      <p:italic r:id="rId54"/>
      <p:boldItalic r:id="rId55"/>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63" roundtripDataSignature="AMtx7mg1QYbdyYja4VjXTiMM4M9rDK/Qqg=="/>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7288" autoAdjust="0"/>
    <p:restoredTop sz="74694" autoAdjust="0"/>
  </p:normalViewPr>
  <p:slideViewPr>
    <p:cSldViewPr snapToGrid="0">
      <p:cViewPr>
        <p:scale>
          <a:sx n="170" d="100"/>
          <a:sy n="170" d="100"/>
        </p:scale>
        <p:origin x="744" y="520"/>
      </p:cViewPr>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slide" Target="slides/slide45.xml"/><Relationship Id="rId55" Type="http://schemas.openxmlformats.org/officeDocument/2006/relationships/font" Target="fonts/font4.fntdata"/><Relationship Id="rId63" Type="http://customschemas.google.com/relationships/presentationmetadata" Target="metadata"/><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font" Target="fonts/font2.fntdata"/><Relationship Id="rId66" Type="http://schemas.openxmlformats.org/officeDocument/2006/relationships/theme" Target="theme/theme1.xml"/><Relationship Id="rId5" Type="http://schemas.openxmlformats.org/officeDocument/2006/relationships/slideMaster" Target="slideMasters/slideMaster1.xml"/><Relationship Id="rId19" Type="http://schemas.openxmlformats.org/officeDocument/2006/relationships/slide" Target="slides/slide14.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64" Type="http://schemas.openxmlformats.org/officeDocument/2006/relationships/presProps" Target="presProps.xml"/><Relationship Id="rId8" Type="http://schemas.openxmlformats.org/officeDocument/2006/relationships/slide" Target="slides/slide3.xml"/><Relationship Id="rId51" Type="http://schemas.openxmlformats.org/officeDocument/2006/relationships/notesMaster" Target="notesMasters/notesMaster1.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67" Type="http://schemas.openxmlformats.org/officeDocument/2006/relationships/tableStyles" Target="tableStyles.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font" Target="fonts/font3.fntdata"/><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font" Target="fonts/font1.fntdata"/><Relationship Id="rId65"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960438" y="1143000"/>
            <a:ext cx="49371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2"/>
        <p:cNvGrpSpPr/>
        <p:nvPr/>
      </p:nvGrpSpPr>
      <p:grpSpPr>
        <a:xfrm>
          <a:off x="0" y="0"/>
          <a:ext cx="0" cy="0"/>
          <a:chOff x="0" y="0"/>
          <a:chExt cx="0" cy="0"/>
        </a:xfrm>
      </p:grpSpPr>
      <p:sp>
        <p:nvSpPr>
          <p:cNvPr id="93" name="Google Shape;93;p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94" name="Google Shape;94;p1:notes"/>
          <p:cNvSpPr>
            <a:spLocks noGrp="1" noRot="1" noChangeAspect="1"/>
          </p:cNvSpPr>
          <p:nvPr>
            <p:ph type="sldImg" idx="2"/>
          </p:nvPr>
        </p:nvSpPr>
        <p:spPr>
          <a:xfrm>
            <a:off x="960438" y="1143000"/>
            <a:ext cx="49371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For this particular problem, we had to build a more complex solution than the three nodes to access Google Analytics.</a:t>
            </a:r>
          </a:p>
          <a:p>
            <a:r>
              <a:rPr lang="en-US" dirty="0"/>
              <a:t>But the sequence logic is similar.</a:t>
            </a:r>
          </a:p>
          <a:p>
            <a:r>
              <a:rPr lang="en-US" dirty="0"/>
              <a:t>First, we run a query around say “Data Science”</a:t>
            </a:r>
          </a:p>
          <a:p>
            <a:r>
              <a:rPr lang="en-US" dirty="0"/>
              <a:t>Then we collect all links returned by the search engine</a:t>
            </a:r>
          </a:p>
          <a:p>
            <a:r>
              <a:rPr lang="en-US" dirty="0"/>
              <a:t>Then we scrape the pages connected to those links</a:t>
            </a:r>
          </a:p>
          <a:p>
            <a:r>
              <a:rPr lang="en-US" dirty="0"/>
              <a:t>And we analyze and visualize their content, that is:</a:t>
            </a:r>
          </a:p>
          <a:p>
            <a:r>
              <a:rPr lang="en-US" dirty="0"/>
              <a:t>   - the single keywords (in the word cloud here), </a:t>
            </a:r>
          </a:p>
          <a:p>
            <a:r>
              <a:rPr lang="en-US" dirty="0"/>
              <a:t>   - the pairs of keywords that often appear together (in this graph here)</a:t>
            </a:r>
          </a:p>
          <a:p>
            <a:r>
              <a:rPr lang="en-US" dirty="0"/>
              <a:t>   - the heaviest keywords describing a topic (in the bar chart here)</a:t>
            </a:r>
          </a:p>
          <a:p>
            <a:r>
              <a:rPr lang="en-US" dirty="0"/>
              <a:t>The idea came from a blog post by Paul Shapiro published in 2015.</a:t>
            </a:r>
          </a:p>
          <a:p>
            <a:r>
              <a:rPr lang="en-US" dirty="0"/>
              <a:t>This revisitation of the original idea has been posted on the KNIME blog here.</a:t>
            </a:r>
          </a:p>
          <a:p>
            <a:r>
              <a:rPr lang="en-US" dirty="0"/>
              <a:t>And the workflow is available on the KNIME Hub here.</a:t>
            </a:r>
          </a:p>
          <a:p>
            <a:r>
              <a:rPr lang="en-US" dirty="0"/>
              <a:t>Let’s see the results in detail.</a:t>
            </a:r>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smtClean="0">
                <a:solidFill>
                  <a:schemeClr val="dk1"/>
                </a:solidFill>
                <a:latin typeface="Calibri"/>
                <a:ea typeface="Calibri"/>
                <a:cs typeface="Calibri"/>
                <a:sym typeface="Calibri"/>
              </a:rPr>
              <a:t>14</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01618666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the word cloud of single keywords, we find “data” and “science” of course.</a:t>
            </a:r>
          </a:p>
          <a:p>
            <a:r>
              <a:rPr lang="en-US" dirty="0"/>
              <a:t>But also “specialization”, “fellows”, “faculty”, “masters”, and a lot of words related to courses and universities.</a:t>
            </a:r>
          </a:p>
          <a:p>
            <a:r>
              <a:rPr lang="en-US" dirty="0"/>
              <a:t>In the graph, we find that “data” and “science” often come together to form “data science”, of course.</a:t>
            </a:r>
          </a:p>
          <a:p>
            <a:r>
              <a:rPr lang="en-US" dirty="0"/>
              <a:t>But also “machine” and “learning” for “machine learning”.</a:t>
            </a:r>
          </a:p>
          <a:p>
            <a:r>
              <a:rPr lang="en-US" dirty="0"/>
              <a:t>And also “data” and “scientist”; and “data” and “course”.</a:t>
            </a:r>
          </a:p>
          <a:p>
            <a:r>
              <a:rPr lang="en-US" dirty="0"/>
              <a:t>In the top keywords describing a topic we found again “data”, “science”, “machine” “learning” “courses” and “program”.</a:t>
            </a:r>
          </a:p>
          <a:p>
            <a:r>
              <a:rPr lang="en-US" dirty="0"/>
              <a:t>Those seems to be the words to use to have a high-ranking page around “data science”.</a:t>
            </a:r>
          </a:p>
          <a:p>
            <a:r>
              <a:rPr lang="en-US" dirty="0"/>
              <a:t>The search terms can be changed in the workflow parameters and the workflow runs again for new search terms.</a:t>
            </a:r>
          </a:p>
          <a:p>
            <a:r>
              <a:rPr lang="en-US" dirty="0"/>
              <a:t>This workflow was developed by Ali who is answering questions in the chat. If you have any question, just ask.</a:t>
            </a:r>
          </a:p>
          <a:p>
            <a:endParaRPr lang="en-US" dirty="0"/>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smtClean="0">
                <a:solidFill>
                  <a:schemeClr val="dk1"/>
                </a:solidFill>
                <a:latin typeface="Calibri"/>
                <a:ea typeface="Calibri"/>
                <a:cs typeface="Calibri"/>
                <a:sym typeface="Calibri"/>
              </a:rPr>
              <a:t>15</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97134555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Another important area for marketing analytics are images.</a:t>
            </a:r>
          </a:p>
          <a:p>
            <a:r>
              <a:rPr lang="en-US" dirty="0"/>
              <a:t>Again two possible questions.</a:t>
            </a:r>
          </a:p>
          <a:p>
            <a:r>
              <a:rPr lang="en-US" dirty="0"/>
              <a:t>1. This image got viral and this one did not, though they are very similar. Does this depend on the color or maybe on the content?</a:t>
            </a:r>
          </a:p>
          <a:p>
            <a:r>
              <a:rPr lang="en-US" dirty="0"/>
              <a:t>2. We know that if you add a little cute dog or cat your image is more successful. We leave in the era of little cute dogs and cats. Can I recognize whether that image actually contained a dog or a cat?</a:t>
            </a:r>
          </a:p>
          <a:p>
            <a:r>
              <a:rPr lang="en-US" dirty="0"/>
              <a:t>Let’s see…</a:t>
            </a:r>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smtClean="0">
                <a:solidFill>
                  <a:schemeClr val="dk1"/>
                </a:solidFill>
                <a:latin typeface="Calibri"/>
                <a:ea typeface="Calibri"/>
                <a:cs typeface="Calibri"/>
                <a:sym typeface="Calibri"/>
              </a:rPr>
              <a:t>16</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03733085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Indeed, according to an article published by </a:t>
            </a:r>
            <a:r>
              <a:rPr lang="en-US" dirty="0" err="1"/>
              <a:t>Venngage</a:t>
            </a:r>
            <a:r>
              <a:rPr lang="en-US" dirty="0"/>
              <a:t> in 2020, 74% of content generated by users and firms contains some kind of image content: photos, illustrations, videos, and charts. </a:t>
            </a:r>
          </a:p>
          <a:p>
            <a:r>
              <a:rPr lang="en-US" dirty="0"/>
              <a:t>So, dedicating resources to solutions for image analysis suddenly makes a lot of sense.</a:t>
            </a:r>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smtClean="0">
                <a:solidFill>
                  <a:schemeClr val="dk1"/>
                </a:solidFill>
                <a:latin typeface="Calibri"/>
                <a:ea typeface="Calibri"/>
                <a:cs typeface="Calibri"/>
                <a:sym typeface="Calibri"/>
              </a:rPr>
              <a:t>17</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75055604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workflow that analyzes the properties of an image, like color for example, is this one.</a:t>
            </a:r>
          </a:p>
          <a:p>
            <a:r>
              <a:rPr lang="en-US" dirty="0"/>
              <a:t>This workflow relies on queries to the Google Vision service.</a:t>
            </a:r>
          </a:p>
          <a:p>
            <a:r>
              <a:rPr lang="en-US" dirty="0"/>
              <a:t>This POST Request node sends the current image to Google Vision and exports the results of the image analysis.</a:t>
            </a:r>
          </a:p>
          <a:p>
            <a:r>
              <a:rPr lang="en-US" dirty="0"/>
              <a:t>The rest of the workflow uploads a number of images, passes all of them through Google Vision, and builds a dashboard in the component named “”Visualize” to explore the results.</a:t>
            </a:r>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smtClean="0">
                <a:solidFill>
                  <a:schemeClr val="dk1"/>
                </a:solidFill>
                <a:latin typeface="Calibri"/>
                <a:ea typeface="Calibri"/>
                <a:cs typeface="Calibri"/>
                <a:sym typeface="Calibri"/>
              </a:rPr>
              <a:t>18</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02604087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Let’s see one specific image. The one with this dog.</a:t>
            </a:r>
          </a:p>
          <a:p>
            <a:r>
              <a:rPr lang="en-US" dirty="0"/>
              <a:t>What are the dominant colors in this image?</a:t>
            </a:r>
          </a:p>
          <a:p>
            <a:r>
              <a:rPr lang="en-US" dirty="0"/>
              <a:t>Brown? Red? Green? Let’s see …</a:t>
            </a:r>
          </a:p>
          <a:p>
            <a:r>
              <a:rPr lang="en-US" dirty="0"/>
              <a:t>Actually, there is a lot of black from the floor that we did not even notice.</a:t>
            </a:r>
          </a:p>
          <a:p>
            <a:r>
              <a:rPr lang="en-US" dirty="0"/>
              <a:t>And what are the items in the image?</a:t>
            </a:r>
          </a:p>
          <a:p>
            <a:r>
              <a:rPr lang="en-US" dirty="0"/>
              <a:t>A dog, sure! And then? Let’s see …</a:t>
            </a:r>
          </a:p>
          <a:p>
            <a:r>
              <a:rPr lang="en-US" dirty="0"/>
              <a:t>Imagine doing this analysis for thousands of pictures …</a:t>
            </a:r>
          </a:p>
          <a:p>
            <a:r>
              <a:rPr lang="en-US" dirty="0"/>
              <a:t>This workflow and the next were built by Roberto who is now also answering questions in the chat.</a:t>
            </a:r>
          </a:p>
          <a:p>
            <a:r>
              <a:rPr lang="en-US" dirty="0"/>
              <a:t>If you have any questions, just ask.</a:t>
            </a:r>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smtClean="0">
                <a:solidFill>
                  <a:schemeClr val="dk1"/>
                </a:solidFill>
                <a:latin typeface="Calibri"/>
                <a:ea typeface="Calibri"/>
                <a:cs typeface="Calibri"/>
                <a:sym typeface="Calibri"/>
              </a:rPr>
              <a:t>19</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55215852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next question was</a:t>
            </a:r>
          </a:p>
          <a:p>
            <a:r>
              <a:rPr lang="en-US" dirty="0"/>
              <a:t>“Can I recognize if in the image I have a cat or a dog?”</a:t>
            </a:r>
          </a:p>
          <a:p>
            <a:r>
              <a:rPr lang="en-US" dirty="0"/>
              <a:t>Sure! Let’s just train a machine learning model. And this is what this workflow is doing with a deep learning convolutional neural network.</a:t>
            </a:r>
          </a:p>
          <a:p>
            <a:r>
              <a:rPr lang="en-US" dirty="0"/>
              <a:t>The brown nodes are layers of the neural network. So, this part is the part that builds the neural network.</a:t>
            </a:r>
          </a:p>
          <a:p>
            <a:r>
              <a:rPr lang="en-US" dirty="0"/>
              <a:t>The lower part here prepares the images to feed the neural network.</a:t>
            </a:r>
          </a:p>
          <a:p>
            <a:r>
              <a:rPr lang="en-US" dirty="0"/>
              <a:t>The green nodes here, one is training the neural network on the training set and one is applying it on the images from the test set.</a:t>
            </a:r>
          </a:p>
          <a:p>
            <a:r>
              <a:rPr lang="en-US" dirty="0"/>
              <a:t>The Rule Engine at the end decides whether the prediction is a cat or a dog based on the final network score.</a:t>
            </a:r>
          </a:p>
          <a:p>
            <a:r>
              <a:rPr lang="en-US" dirty="0"/>
              <a:t>This was the training workflow, where the network learns on the basis of the examples in the training set, learns to recognize a dog from a cat.</a:t>
            </a:r>
          </a:p>
          <a:p>
            <a:r>
              <a:rPr lang="en-US" dirty="0"/>
              <a:t>This other workflow here is the deployment workflow. This workflow takes the neural network and throws it out into the world to produce a recognition of cats and dogs in real life images.</a:t>
            </a:r>
          </a:p>
          <a:p>
            <a:r>
              <a:rPr lang="en-US" dirty="0"/>
              <a:t>Notice that besides training the steps are the same.</a:t>
            </a:r>
          </a:p>
          <a:p>
            <a:r>
              <a:rPr lang="en-US" dirty="0"/>
              <a:t>Same data preparation, and same decision rule for the prediction.</a:t>
            </a:r>
          </a:p>
          <a:p>
            <a:r>
              <a:rPr lang="en-US" dirty="0"/>
              <a:t>Let’s see the results.</a:t>
            </a:r>
          </a:p>
          <a:p>
            <a:endParaRPr lang="en-US" dirty="0"/>
          </a:p>
          <a:p>
            <a:endParaRPr lang="en-US" dirty="0"/>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smtClean="0">
                <a:solidFill>
                  <a:schemeClr val="dk1"/>
                </a:solidFill>
                <a:latin typeface="Calibri"/>
                <a:ea typeface="Calibri"/>
                <a:cs typeface="Calibri"/>
                <a:sym typeface="Calibri"/>
              </a:rPr>
              <a:t>20</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91042857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network achieved a ~74% accuracy in recognizing cats and dogs from the test set.</a:t>
            </a:r>
          </a:p>
          <a:p>
            <a:r>
              <a:rPr lang="en-US" dirty="0"/>
              <a:t>Here there are some examples of successful recognition.</a:t>
            </a:r>
          </a:p>
          <a:p>
            <a:r>
              <a:rPr lang="en-US" dirty="0"/>
              <a:t>It got confused however on some of the white animals.</a:t>
            </a:r>
          </a:p>
          <a:p>
            <a:r>
              <a:rPr lang="en-US" dirty="0"/>
              <a:t>Maybe more training or more examples of white animals could have helped.</a:t>
            </a:r>
          </a:p>
          <a:p>
            <a:r>
              <a:rPr lang="en-US" dirty="0"/>
              <a:t>Later on, with adding the transfer learning we reached an accuracy of 90%.</a:t>
            </a:r>
          </a:p>
          <a:p>
            <a:r>
              <a:rPr lang="en-US" dirty="0"/>
              <a:t>Again, for any question about this solution, please ask Roberto in the chat.</a:t>
            </a:r>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smtClean="0">
                <a:solidFill>
                  <a:schemeClr val="dk1"/>
                </a:solidFill>
                <a:latin typeface="Calibri"/>
                <a:ea typeface="Calibri"/>
                <a:cs typeface="Calibri"/>
                <a:sym typeface="Calibri"/>
              </a:rPr>
              <a:t>21</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4816354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Now the old classic: applications about customers.</a:t>
            </a:r>
          </a:p>
          <a:p>
            <a:r>
              <a:rPr lang="en-US" dirty="0"/>
              <a:t>This is the classic of the classics. Churn Prediction</a:t>
            </a:r>
          </a:p>
          <a:p>
            <a:r>
              <a:rPr lang="en-US" dirty="0"/>
              <a:t>How can we discover which customers are at risk of churning, of cancelling the contract?</a:t>
            </a:r>
          </a:p>
          <a:p>
            <a:r>
              <a:rPr lang="en-US" dirty="0"/>
              <a:t>The other classic task is customer segmentation.</a:t>
            </a:r>
          </a:p>
          <a:p>
            <a:r>
              <a:rPr lang="en-US" dirty="0"/>
              <a:t>How can we separate our customers in useful groups that we can target with more interesting offers?</a:t>
            </a:r>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smtClean="0">
                <a:solidFill>
                  <a:schemeClr val="dk1"/>
                </a:solidFill>
                <a:latin typeface="Calibri"/>
                <a:ea typeface="Calibri"/>
                <a:cs typeface="Calibri"/>
                <a:sym typeface="Calibri"/>
              </a:rPr>
              <a:t>22</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12709421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Indeed, churn is a big problem!</a:t>
            </a:r>
          </a:p>
          <a:p>
            <a:r>
              <a:rPr lang="en-US" dirty="0" err="1"/>
              <a:t>MusicWatch</a:t>
            </a:r>
            <a:r>
              <a:rPr lang="en-US" dirty="0"/>
              <a:t> reported …</a:t>
            </a:r>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smtClean="0">
                <a:solidFill>
                  <a:schemeClr val="dk1"/>
                </a:solidFill>
                <a:latin typeface="Calibri"/>
                <a:ea typeface="Calibri"/>
                <a:cs typeface="Calibri"/>
                <a:sym typeface="Calibri"/>
              </a:rPr>
              <a:t>23</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27775253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smtClean="0">
                <a:solidFill>
                  <a:schemeClr val="dk1"/>
                </a:solidFill>
                <a:latin typeface="Calibri"/>
                <a:ea typeface="Calibri"/>
                <a:cs typeface="Calibri"/>
                <a:sym typeface="Calibri"/>
              </a:rPr>
              <a:t>5</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49541336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Again, the workflow to predict the risk of churning for customers relies on a machine learning algorithm, in this case a random forest.</a:t>
            </a:r>
          </a:p>
          <a:p>
            <a:r>
              <a:rPr lang="en-US" dirty="0"/>
              <a:t>Again, we acquire the data here.</a:t>
            </a:r>
          </a:p>
          <a:p>
            <a:r>
              <a:rPr lang="en-US" dirty="0"/>
              <a:t>Some data transformation in yellow to prepare to feed the random forest.</a:t>
            </a:r>
          </a:p>
          <a:p>
            <a:r>
              <a:rPr lang="en-US" dirty="0"/>
              <a:t>The separation in training set and test set in this case is done via a Cross-validation loop and not via a Partitioning node like in the previous examples with cats ad dogs.</a:t>
            </a:r>
          </a:p>
          <a:p>
            <a:r>
              <a:rPr lang="en-US" dirty="0"/>
              <a:t>And finally, the evaluation via an ROC curve and the overall accuracy produced by the Scorer node.</a:t>
            </a:r>
          </a:p>
          <a:p>
            <a:r>
              <a:rPr lang="en-US" dirty="0"/>
              <a:t>Again this is the training workflow.</a:t>
            </a:r>
          </a:p>
          <a:p>
            <a:r>
              <a:rPr lang="en-US" dirty="0"/>
              <a:t>On the right we find the deployment workflow, that applies the trained model to new customers and tells us how likely they are to churn.</a:t>
            </a:r>
          </a:p>
          <a:p>
            <a:r>
              <a:rPr lang="en-US" dirty="0"/>
              <a:t>Let’s see for example the results on the last 5 customers.</a:t>
            </a:r>
          </a:p>
          <a:p>
            <a:endParaRPr lang="en-US" dirty="0"/>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smtClean="0">
                <a:solidFill>
                  <a:schemeClr val="dk1"/>
                </a:solidFill>
                <a:latin typeface="Calibri"/>
                <a:ea typeface="Calibri"/>
                <a:cs typeface="Calibri"/>
                <a:sym typeface="Calibri"/>
              </a:rPr>
              <a:t>24</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04159021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You can see that one of them is at a high risk of churning.</a:t>
            </a:r>
          </a:p>
          <a:p>
            <a:r>
              <a:rPr lang="en-US" dirty="0"/>
              <a:t>The bar chart shows the risk of churning for each customer and selecting a bar the details for the same customer are shown below.</a:t>
            </a:r>
          </a:p>
          <a:p>
            <a:r>
              <a:rPr lang="en-US" dirty="0"/>
              <a:t>All other customers seem to be fine and are not worrisome.</a:t>
            </a:r>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smtClean="0">
                <a:solidFill>
                  <a:schemeClr val="dk1"/>
                </a:solidFill>
                <a:latin typeface="Calibri"/>
                <a:ea typeface="Calibri"/>
                <a:cs typeface="Calibri"/>
                <a:sym typeface="Calibri"/>
              </a:rPr>
              <a:t>25</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07490620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dirty="0"/>
              <a:t>The second question was. How can we separate our customers in useful groups that we can target with more interesting offers?</a:t>
            </a:r>
          </a:p>
          <a:p>
            <a:r>
              <a:rPr lang="en-US" dirty="0"/>
              <a:t>Sometimes if you know the rules of the business, you already know how to separate your customers in groups.</a:t>
            </a:r>
          </a:p>
          <a:p>
            <a:r>
              <a:rPr lang="en-US" dirty="0"/>
              <a:t>In this case we just add a few data transformation rules, and it is done!</a:t>
            </a:r>
          </a:p>
          <a:p>
            <a:r>
              <a:rPr lang="en-US" dirty="0"/>
              <a:t>But sometimes you just do not know or maybe you want to experiment something new.</a:t>
            </a:r>
          </a:p>
          <a:p>
            <a:r>
              <a:rPr lang="en-US" dirty="0"/>
              <a:t>So, in this case we use a clustering procedure, like the k-Means or the hierarchical clustering.</a:t>
            </a:r>
          </a:p>
          <a:p>
            <a:r>
              <a:rPr lang="en-US" dirty="0"/>
              <a:t>This generates a very simple workflow, with data access, some normalization and then the clustering procedure.</a:t>
            </a:r>
          </a:p>
          <a:p>
            <a:r>
              <a:rPr lang="en-US" dirty="0"/>
              <a:t>In this workflow we added a bit of visualization as well, cluster by cluster within a loop.</a:t>
            </a:r>
          </a:p>
          <a:p>
            <a:endParaRPr lang="en-US" dirty="0"/>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smtClean="0">
                <a:solidFill>
                  <a:schemeClr val="dk1"/>
                </a:solidFill>
                <a:latin typeface="Calibri"/>
                <a:ea typeface="Calibri"/>
                <a:cs typeface="Calibri"/>
                <a:sym typeface="Calibri"/>
              </a:rPr>
              <a:t>26</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76472635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And we found:</a:t>
            </a:r>
          </a:p>
          <a:p>
            <a:endParaRPr lang="en-US" dirty="0"/>
          </a:p>
          <a:p>
            <a:pPr>
              <a:buFontTx/>
              <a:buChar char="-"/>
            </a:pPr>
            <a:r>
              <a:rPr lang="en-US" dirty="0"/>
              <a:t>the complainers  and the people using the </a:t>
            </a:r>
            <a:r>
              <a:rPr lang="en-US" dirty="0" err="1"/>
              <a:t>Vmail</a:t>
            </a:r>
            <a:r>
              <a:rPr lang="en-US" dirty="0"/>
              <a:t> service, as we see from the cluster prototypes in this scatter plot of </a:t>
            </a:r>
            <a:r>
              <a:rPr lang="en-US" dirty="0" err="1"/>
              <a:t>Vmail</a:t>
            </a:r>
            <a:r>
              <a:rPr lang="en-US" dirty="0"/>
              <a:t> usage vs Calls to Customer Service</a:t>
            </a:r>
          </a:p>
          <a:p>
            <a:pPr>
              <a:buFontTx/>
              <a:buChar char="-"/>
            </a:pPr>
            <a:r>
              <a:rPr lang="en-US" dirty="0"/>
              <a:t>And in this other scatter plot with time spent in day calls and time spent in night calls, from the cluster prototypes, we found the night callers and the day callers.</a:t>
            </a:r>
          </a:p>
          <a:p>
            <a:pPr>
              <a:buFontTx/>
              <a:buChar char="-"/>
            </a:pPr>
            <a:endParaRPr lang="en-US" dirty="0"/>
          </a:p>
          <a:p>
            <a:pPr marL="228600" indent="0">
              <a:buFontTx/>
              <a:buNone/>
            </a:pPr>
            <a:endParaRPr lang="en-US" dirty="0"/>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smtClean="0">
                <a:solidFill>
                  <a:schemeClr val="dk1"/>
                </a:solidFill>
                <a:latin typeface="Calibri"/>
                <a:ea typeface="Calibri"/>
                <a:cs typeface="Calibri"/>
                <a:sym typeface="Calibri"/>
              </a:rPr>
              <a:t>27</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27923709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And now another very trendy topic: Customer experience.</a:t>
            </a:r>
          </a:p>
          <a:p>
            <a:r>
              <a:rPr lang="en-US" dirty="0"/>
              <a:t>What do people say about my hotel?</a:t>
            </a:r>
          </a:p>
          <a:p>
            <a:r>
              <a:rPr lang="en-US" dirty="0"/>
              <a:t>Or more in general are they happy or unhappy about their staying here?</a:t>
            </a:r>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smtClean="0">
                <a:solidFill>
                  <a:schemeClr val="dk1"/>
                </a:solidFill>
                <a:latin typeface="Calibri"/>
                <a:ea typeface="Calibri"/>
                <a:cs typeface="Calibri"/>
                <a:sym typeface="Calibri"/>
              </a:rPr>
              <a:t>28</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94486661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Customer Experience is indeed a top priority by most Consumer Services companies, as stated by the CMO Surveys in 2021.</a:t>
            </a:r>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smtClean="0">
                <a:solidFill>
                  <a:schemeClr val="dk1"/>
                </a:solidFill>
                <a:latin typeface="Calibri"/>
                <a:ea typeface="Calibri"/>
                <a:cs typeface="Calibri"/>
                <a:sym typeface="Calibri"/>
              </a:rPr>
              <a:t>29</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18467379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workflow extracts topics from the customers’ reviews and associates them to the number of stars they have been given.</a:t>
            </a:r>
          </a:p>
          <a:p>
            <a:r>
              <a:rPr lang="en-US" dirty="0"/>
              <a:t>Let’s take two hotels.</a:t>
            </a:r>
          </a:p>
          <a:p>
            <a:r>
              <a:rPr lang="en-US" dirty="0"/>
              <a:t>Let’s take the number of stars they have been given.</a:t>
            </a:r>
          </a:p>
          <a:p>
            <a:r>
              <a:rPr lang="en-US" dirty="0"/>
              <a:t>And let’s take the reviews they have been left with.</a:t>
            </a:r>
          </a:p>
          <a:p>
            <a:r>
              <a:rPr lang="en-US" dirty="0"/>
              <a:t>Let’s extract the topics of the reviews left by customers. We do this here in the Topic Extractor node.</a:t>
            </a:r>
          </a:p>
          <a:p>
            <a:r>
              <a:rPr lang="en-US" dirty="0"/>
              <a:t>Let’s associate the average number of stars left by the authors of the reviews </a:t>
            </a:r>
          </a:p>
          <a:p>
            <a:r>
              <a:rPr lang="en-US" dirty="0"/>
              <a:t>And then compare in the dashboard generated by the component here named “Topic Analysis”.</a:t>
            </a:r>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smtClean="0">
                <a:solidFill>
                  <a:schemeClr val="dk1"/>
                </a:solidFill>
                <a:latin typeface="Calibri"/>
                <a:ea typeface="Calibri"/>
                <a:cs typeface="Calibri"/>
                <a:sym typeface="Calibri"/>
              </a:rPr>
              <a:t>30</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76002781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Let’s see the results.</a:t>
            </a:r>
          </a:p>
          <a:p>
            <a:r>
              <a:rPr lang="en-US" dirty="0"/>
              <a:t>Hotel_1 vs Hotel_2</a:t>
            </a:r>
          </a:p>
          <a:p>
            <a:r>
              <a:rPr lang="en-US" dirty="0"/>
              <a:t>Topics detected are more or less the same. Hotel_2 does not have any reviews about “booking”. Or maybe it got 0 stars? This point must be clarified.</a:t>
            </a:r>
          </a:p>
          <a:p>
            <a:r>
              <a:rPr lang="en-US" dirty="0"/>
              <a:t>Besides that, let’s start comparing…</a:t>
            </a:r>
          </a:p>
          <a:p>
            <a:r>
              <a:rPr lang="en-US" dirty="0"/>
              <a:t>The “overall experience”. Customers reviewing about the overall experience left an average of 3.7 stars for hotel_1 and 2.7 stars for hotel_2. Overall, then, hotel_2 scores worse than hotel_1.</a:t>
            </a:r>
          </a:p>
          <a:p>
            <a:r>
              <a:rPr lang="en-US" dirty="0"/>
              <a:t>“Check-in”. Hotel_1 definitely does better than hotel_2 on that. Definitely.</a:t>
            </a:r>
          </a:p>
          <a:p>
            <a:r>
              <a:rPr lang="en-US" dirty="0"/>
              <a:t>Same for Bathrooms. Hotel_2 should invest maybe on some bathroom renovation.</a:t>
            </a:r>
          </a:p>
          <a:p>
            <a:r>
              <a:rPr lang="en-US" dirty="0"/>
              <a:t>About “Rooms” on the opposite hotel_2 scores better than hotel_1. </a:t>
            </a:r>
          </a:p>
          <a:p>
            <a:r>
              <a:rPr lang="en-US" dirty="0"/>
              <a:t>Anyway, you can see here that with this approach is easy to see where the work and the investment should go. Even more if you compare your service to the competition.</a:t>
            </a:r>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smtClean="0">
                <a:solidFill>
                  <a:schemeClr val="dk1"/>
                </a:solidFill>
                <a:latin typeface="Calibri"/>
                <a:ea typeface="Calibri"/>
                <a:cs typeface="Calibri"/>
                <a:sym typeface="Calibri"/>
              </a:rPr>
              <a:t>31</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90192070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Another big topic in marketing analytics is sentiment analysis.</a:t>
            </a:r>
          </a:p>
          <a:p>
            <a:r>
              <a:rPr lang="en-US" dirty="0"/>
              <a:t>Again, digging up into review texts. Can we automatically understand if a customer is really upset and writes about a terrible experience?</a:t>
            </a:r>
          </a:p>
          <a:p>
            <a:r>
              <a:rPr lang="en-US" dirty="0"/>
              <a:t>Like in these two reviews above. One is clearly positive, and one is clearly negative.</a:t>
            </a:r>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smtClean="0">
                <a:solidFill>
                  <a:schemeClr val="dk1"/>
                </a:solidFill>
                <a:latin typeface="Calibri"/>
                <a:ea typeface="Calibri"/>
                <a:cs typeface="Calibri"/>
                <a:sym typeface="Calibri"/>
              </a:rPr>
              <a:t>32</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2381739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There are many strategies to approach a solution for sentiment analysis. We implemented 4.</a:t>
            </a:r>
          </a:p>
          <a:p>
            <a:pPr>
              <a:buFontTx/>
              <a:buChar char="-"/>
            </a:pPr>
            <a:r>
              <a:rPr lang="en-US" dirty="0"/>
              <a:t>Lexicon based uses dictionaries and grammar rules to analyze a text and then assign a sentiment score. This procedure seems easy to implement but requires some linguistic knowledge and it becomes complicated for complex sentence structures.</a:t>
            </a:r>
          </a:p>
          <a:p>
            <a:pPr>
              <a:buFontTx/>
              <a:buChar char="-"/>
            </a:pPr>
            <a:r>
              <a:rPr lang="en-US" dirty="0"/>
              <a:t>Machine Learning based trains a machine learning algorithm to predict the sentiment score of the sentence from examples in a training set. The deployment application then applies the model to real life texts. This approach offers different degrees of accuracy depending on the adopted algorithm.</a:t>
            </a:r>
          </a:p>
          <a:p>
            <a:pPr>
              <a:buFontTx/>
              <a:buChar char="-"/>
            </a:pPr>
            <a:r>
              <a:rPr lang="en-US" dirty="0"/>
              <a:t>Deep learning based, for example with LSTM units. Here, we used a neural network with an LSTM layer to predict the sentiment based on the past sequence of characters in the sentence.</a:t>
            </a:r>
          </a:p>
          <a:p>
            <a:pPr>
              <a:buFontTx/>
              <a:buChar char="-"/>
            </a:pPr>
            <a:r>
              <a:rPr lang="en-US" dirty="0"/>
              <a:t>Deep Learning based with BERT. This solution uses the pre-trained neural transformers from Google. They have been pre-trained on the very large amount of data that Google has available and they usually perform well.</a:t>
            </a:r>
          </a:p>
          <a:p>
            <a:pPr marL="228600" indent="0">
              <a:buFontTx/>
              <a:buNone/>
            </a:pPr>
            <a:endParaRPr lang="en-US" dirty="0"/>
          </a:p>
          <a:p>
            <a:pPr marL="228600" indent="0">
              <a:buFontTx/>
              <a:buNone/>
            </a:pPr>
            <a:r>
              <a:rPr lang="en-US" dirty="0"/>
              <a:t>We implemented all those strategies. </a:t>
            </a:r>
          </a:p>
          <a:p>
            <a:pPr marL="228600" indent="0">
              <a:buFontTx/>
              <a:buNone/>
            </a:pPr>
            <a:r>
              <a:rPr lang="en-US" dirty="0"/>
              <a:t>With the lexicon-based we reached 42% accuracy, with the machine learning based 78% accuracy, with the LSTM units 74% accuracy, and with BERT 83% accuracy.</a:t>
            </a:r>
          </a:p>
          <a:p>
            <a:pPr marL="228600" indent="0">
              <a:buFontTx/>
              <a:buNone/>
            </a:pPr>
            <a:r>
              <a:rPr lang="en-US" dirty="0"/>
              <a:t>What does this mean in practice?</a:t>
            </a:r>
          </a:p>
          <a:p>
            <a:pPr marL="228600" indent="0">
              <a:buFontTx/>
              <a:buNone/>
            </a:pPr>
            <a:r>
              <a:rPr lang="en-US" dirty="0"/>
              <a:t>Let’s see the results on real life texts..</a:t>
            </a:r>
          </a:p>
          <a:p>
            <a:pPr>
              <a:buFontTx/>
              <a:buChar char="-"/>
            </a:pPr>
            <a:endParaRPr lang="en-US" dirty="0"/>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smtClean="0">
                <a:solidFill>
                  <a:schemeClr val="dk1"/>
                </a:solidFill>
                <a:latin typeface="Calibri"/>
                <a:ea typeface="Calibri"/>
                <a:cs typeface="Calibri"/>
                <a:sym typeface="Calibri"/>
              </a:rPr>
              <a:t>33</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8202640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 build these solutions we used KNIME Analytics Platform.</a:t>
            </a:r>
          </a:p>
          <a:p>
            <a:r>
              <a:rPr lang="en-US" dirty="0"/>
              <a:t>KNIME Analytics Platform is a low code tool for data science.</a:t>
            </a:r>
          </a:p>
          <a:p>
            <a:r>
              <a:rPr lang="en-US" dirty="0"/>
              <a:t>A low code tool means that is based on visual programming rather than on writing lines of code.</a:t>
            </a:r>
          </a:p>
          <a:p>
            <a:r>
              <a:rPr lang="en-US" dirty="0"/>
              <a:t>Instead of lines of code we have these little blocks. Each block implements a specific operation.</a:t>
            </a:r>
          </a:p>
          <a:p>
            <a:r>
              <a:rPr lang="en-US" dirty="0"/>
              <a:t>As you see here, an application is built by piling up those block one after the other.</a:t>
            </a:r>
          </a:p>
          <a:p>
            <a:r>
              <a:rPr lang="en-US" dirty="0"/>
              <a:t>We start from accessing the data, then pass the data through a sequence of operations till we get them to a dashboard or a trained model or a prediction or something else.</a:t>
            </a:r>
          </a:p>
          <a:p>
            <a:r>
              <a:rPr lang="en-US" dirty="0"/>
              <a:t>The blocks are called nodes and the sequence of blocks implementing the application is a workflow.</a:t>
            </a:r>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smtClean="0">
                <a:solidFill>
                  <a:schemeClr val="dk1"/>
                </a:solidFill>
                <a:latin typeface="Calibri"/>
                <a:ea typeface="Calibri"/>
                <a:cs typeface="Calibri"/>
                <a:sym typeface="Calibri"/>
              </a:rPr>
              <a:t>7</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82702846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smtClean="0">
                <a:solidFill>
                  <a:schemeClr val="dk1"/>
                </a:solidFill>
                <a:latin typeface="Calibri"/>
                <a:ea typeface="Calibri"/>
                <a:cs typeface="Calibri"/>
                <a:sym typeface="Calibri"/>
              </a:rPr>
              <a:t>36</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40801271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Let’s pay attention to these two sentences in deployment.</a:t>
            </a:r>
          </a:p>
          <a:p>
            <a:r>
              <a:rPr lang="en-US" dirty="0"/>
              <a:t>What do you think? Are they negative or positive? They look pretty negative to me.</a:t>
            </a:r>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smtClean="0">
                <a:solidFill>
                  <a:schemeClr val="dk1"/>
                </a:solidFill>
                <a:latin typeface="Calibri"/>
                <a:ea typeface="Calibri"/>
                <a:cs typeface="Calibri"/>
                <a:sym typeface="Calibri"/>
              </a:rPr>
              <a:t>38</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66929323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dashboard shows the sentiment predicted for a set of texts in deployment. </a:t>
            </a:r>
          </a:p>
          <a:p>
            <a:r>
              <a:rPr lang="en-US" dirty="0"/>
              <a:t>Some are positive (in green), some are negative (in red), some are neutral (in light orange).</a:t>
            </a:r>
          </a:p>
          <a:p>
            <a:r>
              <a:rPr lang="en-US" dirty="0"/>
              <a:t>All sentences are also shown in the word cloud, which in this case it was transformed into a sentence cloud.</a:t>
            </a:r>
          </a:p>
          <a:p>
            <a:r>
              <a:rPr lang="en-US" dirty="0"/>
              <a:t>The sentences are color coded and their size is proportional to their sentiment score.</a:t>
            </a:r>
          </a:p>
          <a:p>
            <a:r>
              <a:rPr lang="en-US" dirty="0"/>
              <a:t>Do the other models agree with this one?</a:t>
            </a:r>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smtClean="0">
                <a:solidFill>
                  <a:schemeClr val="dk1"/>
                </a:solidFill>
                <a:latin typeface="Calibri"/>
                <a:ea typeface="Calibri"/>
                <a:cs typeface="Calibri"/>
                <a:sym typeface="Calibri"/>
              </a:rPr>
              <a:t>39</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58930310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is the Machine Learning based model. We used a SVM in this case.</a:t>
            </a:r>
          </a:p>
          <a:p>
            <a:r>
              <a:rPr lang="en-US" dirty="0"/>
              <a:t>Much more red right? The SVM is more pessimistic about the sentiment of the reviews than the lexicon based model was.</a:t>
            </a:r>
          </a:p>
          <a:p>
            <a:r>
              <a:rPr lang="en-US" dirty="0"/>
              <a:t>Up there my two sentences. This time one is deemed negative (red) and the other neutral (orange).</a:t>
            </a:r>
          </a:p>
          <a:p>
            <a:r>
              <a:rPr lang="en-US" dirty="0"/>
              <a:t>Does this agree with the deep learning models?</a:t>
            </a:r>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smtClean="0">
                <a:solidFill>
                  <a:schemeClr val="dk1"/>
                </a:solidFill>
                <a:latin typeface="Calibri"/>
                <a:ea typeface="Calibri"/>
                <a:cs typeface="Calibri"/>
                <a:sym typeface="Calibri"/>
              </a:rPr>
              <a:t>40</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34091958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LSTM units show more green than the SVM. It is a more optimistic model.</a:t>
            </a:r>
          </a:p>
          <a:p>
            <a:r>
              <a:rPr lang="en-US" dirty="0"/>
              <a:t>However, our two sentences are still deemed one negative and one neutral.</a:t>
            </a:r>
          </a:p>
          <a:p>
            <a:r>
              <a:rPr lang="en-US" dirty="0"/>
              <a:t>Not much difference from the SVM.</a:t>
            </a:r>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smtClean="0">
                <a:solidFill>
                  <a:schemeClr val="dk1"/>
                </a:solidFill>
                <a:latin typeface="Calibri"/>
                <a:ea typeface="Calibri"/>
                <a:cs typeface="Calibri"/>
                <a:sym typeface="Calibri"/>
              </a:rPr>
              <a:t>41</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83065931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And finally the BERT based system.</a:t>
            </a:r>
          </a:p>
          <a:p>
            <a:r>
              <a:rPr lang="en-US" dirty="0"/>
              <a:t>The red is all back. In general most reviews are deemed negative. And if you read them, they actually are.</a:t>
            </a:r>
          </a:p>
          <a:p>
            <a:r>
              <a:rPr lang="en-US" dirty="0"/>
              <a:t>Our two sentences are classified both as negative, though not the most negative ones.</a:t>
            </a:r>
          </a:p>
          <a:p>
            <a:r>
              <a:rPr lang="en-US" dirty="0"/>
              <a:t>As you see, different approaches produce different accuracy and different execution speeds as well.</a:t>
            </a:r>
          </a:p>
          <a:p>
            <a:r>
              <a:rPr lang="en-US" dirty="0"/>
              <a:t>Kathrin and Roberto worked on these solutions. You can ask questions about them in the chat.</a:t>
            </a:r>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smtClean="0">
                <a:solidFill>
                  <a:schemeClr val="dk1"/>
                </a:solidFill>
                <a:latin typeface="Calibri"/>
                <a:ea typeface="Calibri"/>
                <a:cs typeface="Calibri"/>
                <a:sym typeface="Calibri"/>
              </a:rPr>
              <a:t>42</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13650417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And to conclude we would like to propose you an exercise to improve your knowledge of both KNIEM Analytics Platform and Data Science.</a:t>
            </a:r>
          </a:p>
          <a:p>
            <a:r>
              <a:rPr lang="en-US" dirty="0"/>
              <a:t>Ali will explain it to you.</a:t>
            </a:r>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smtClean="0">
                <a:solidFill>
                  <a:schemeClr val="dk1"/>
                </a:solidFill>
                <a:latin typeface="Calibri"/>
                <a:ea typeface="Calibri"/>
                <a:cs typeface="Calibri"/>
                <a:sym typeface="Calibri"/>
              </a:rPr>
              <a:t>43</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20456385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solutions we will show in this presentation are all stored on the KNIME Hub.</a:t>
            </a:r>
          </a:p>
          <a:p>
            <a:r>
              <a:rPr lang="en-US" dirty="0"/>
              <a:t>The KNIME Hub is a free space where you can store and optionally share your workflows.</a:t>
            </a:r>
          </a:p>
          <a:p>
            <a:r>
              <a:rPr lang="en-US" dirty="0"/>
              <a:t>And this is what we did for our workflows as well.</a:t>
            </a:r>
          </a:p>
          <a:p>
            <a:endParaRPr lang="en-US" dirty="0"/>
          </a:p>
          <a:p>
            <a:r>
              <a:rPr lang="en-US" dirty="0"/>
              <a:t>You can find them:</a:t>
            </a:r>
          </a:p>
          <a:p>
            <a:pPr>
              <a:buFontTx/>
              <a:buChar char="-"/>
            </a:pPr>
            <a:r>
              <a:rPr lang="en-US" dirty="0"/>
              <a:t>Either by searching for the tag “Marketing Analytics”</a:t>
            </a:r>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smtClean="0">
                <a:solidFill>
                  <a:schemeClr val="dk1"/>
                </a:solidFill>
                <a:latin typeface="Calibri"/>
                <a:ea typeface="Calibri"/>
                <a:cs typeface="Calibri"/>
                <a:sym typeface="Calibri"/>
              </a:rPr>
              <a:t>8</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037788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dirty="0"/>
              <a:t>- Or by directly accessing the space named “Machine Learning and Marketing” through this link here.</a:t>
            </a:r>
          </a:p>
          <a:p>
            <a:endParaRPr lang="en-US" dirty="0"/>
          </a:p>
          <a:p>
            <a:r>
              <a:rPr lang="en-US" dirty="0"/>
              <a:t>This space is a live repository. Every time we have a new workflow inherent to machine learning and marketing analytics, we will place it here.</a:t>
            </a:r>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smtClean="0">
                <a:solidFill>
                  <a:schemeClr val="dk1"/>
                </a:solidFill>
                <a:latin typeface="Calibri"/>
                <a:ea typeface="Calibri"/>
                <a:cs typeface="Calibri"/>
                <a:sym typeface="Calibri"/>
              </a:rPr>
              <a:t>9</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14753879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Let’s start to see some of those marketing analytics solutions we have put together.</a:t>
            </a:r>
          </a:p>
          <a:p>
            <a:endParaRPr lang="en-US" dirty="0"/>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smtClean="0">
                <a:solidFill>
                  <a:schemeClr val="dk1"/>
                </a:solidFill>
                <a:latin typeface="Calibri"/>
                <a:ea typeface="Calibri"/>
                <a:cs typeface="Calibri"/>
                <a:sym typeface="Calibri"/>
              </a:rPr>
              <a:t>10</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38041890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Let’s start from the web.</a:t>
            </a:r>
          </a:p>
          <a:p>
            <a:r>
              <a:rPr lang="en-US" dirty="0"/>
              <a:t>As we all know, the web is the place to find information. </a:t>
            </a:r>
          </a:p>
          <a:p>
            <a:r>
              <a:rPr lang="en-US" dirty="0"/>
              <a:t>Information about products, customers, competitors, web pages, </a:t>
            </a:r>
            <a:r>
              <a:rPr lang="en-US" dirty="0" err="1"/>
              <a:t>etc</a:t>
            </a:r>
            <a:r>
              <a:rPr lang="en-US" dirty="0"/>
              <a:t> …</a:t>
            </a:r>
          </a:p>
          <a:p>
            <a:r>
              <a:rPr lang="en-US" dirty="0"/>
              <a:t>Let’s focus on web pages.</a:t>
            </a:r>
          </a:p>
          <a:p>
            <a:r>
              <a:rPr lang="en-US" dirty="0"/>
              <a:t>Can we collect information about web pages from for example Google Analytics?</a:t>
            </a:r>
          </a:p>
          <a:p>
            <a:r>
              <a:rPr lang="en-US" dirty="0"/>
              <a:t>And also in the opposite direction, how can we make our web page stand out for search engines and make it easy to find for the public?</a:t>
            </a:r>
          </a:p>
          <a:p>
            <a:endParaRPr lang="en-US" dirty="0"/>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smtClean="0">
                <a:solidFill>
                  <a:schemeClr val="dk1"/>
                </a:solidFill>
                <a:latin typeface="Calibri"/>
                <a:ea typeface="Calibri"/>
                <a:cs typeface="Calibri"/>
                <a:sym typeface="Calibri"/>
              </a:rPr>
              <a:t>11</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1921384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Let’s start with the first question, the easy question. </a:t>
            </a:r>
          </a:p>
          <a:p>
            <a:r>
              <a:rPr lang="en-US" dirty="0"/>
              <a:t>“Can we collect information about web pages from for example Google Analytics?”</a:t>
            </a:r>
          </a:p>
          <a:p>
            <a:r>
              <a:rPr lang="en-US" dirty="0"/>
              <a:t>Yes, of course. You need just three nodes.</a:t>
            </a:r>
          </a:p>
          <a:p>
            <a:r>
              <a:rPr lang="en-US" dirty="0"/>
              <a:t>- The Google Authentication node to well … get authorized to perform the Google Analytics query.</a:t>
            </a:r>
          </a:p>
          <a:p>
            <a:r>
              <a:rPr lang="en-US" dirty="0"/>
              <a:t>- The Google Analytics Connection node to connect to Google Analytics.</a:t>
            </a:r>
          </a:p>
          <a:p>
            <a:r>
              <a:rPr lang="en-US" dirty="0"/>
              <a:t>- And finally the Google Analytics Query node to actually run the query.</a:t>
            </a:r>
          </a:p>
          <a:p>
            <a:r>
              <a:rPr lang="en-US" dirty="0"/>
              <a:t>Provided that you are authorized to run queries on the selected domain, with these three nodes you can get number of views, number of users, number of new users, and all other measures that Google Analytics offers around web domains. Easy.</a:t>
            </a:r>
          </a:p>
          <a:p>
            <a:r>
              <a:rPr lang="en-US" dirty="0"/>
              <a:t>The blog post describing this approach can be found here.</a:t>
            </a:r>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smtClean="0">
                <a:solidFill>
                  <a:schemeClr val="dk1"/>
                </a:solidFill>
                <a:latin typeface="Calibri"/>
                <a:ea typeface="Calibri"/>
                <a:cs typeface="Calibri"/>
                <a:sym typeface="Calibri"/>
              </a:rPr>
              <a:t>12</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50199614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dirty="0"/>
              <a:t>The second question was: “How can we make our web page stand out to search engines and make it easy to find to public?”</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dirty="0"/>
              <a:t>This is a problem of Search Engine Optimization or SEO.</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dirty="0"/>
              <a:t>Search Engines like Google crawl the web page content and then rank web pages according to a number keywords. </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dirty="0"/>
              <a:t>Keywords used to be considered alone in the past, but since many years already in modern search engines they are considered together, as conceptually or semantically related.</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dirty="0"/>
              <a:t>Web pages including most meaningful </a:t>
            </a:r>
            <a:r>
              <a:rPr lang="en-US"/>
              <a:t>keywords rank </a:t>
            </a:r>
            <a:r>
              <a:rPr lang="en-US" dirty="0"/>
              <a:t>highest in the search engine results.</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dirty="0"/>
              <a:t>Which keywords are “the most meaningful” keywords?</a:t>
            </a:r>
          </a:p>
          <a:p>
            <a:endParaRPr lang="en-US" dirty="0"/>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smtClean="0">
                <a:solidFill>
                  <a:schemeClr val="dk1"/>
                </a:solidFill>
                <a:latin typeface="Calibri"/>
                <a:ea typeface="Calibri"/>
                <a:cs typeface="Calibri"/>
                <a:sym typeface="Calibri"/>
              </a:rPr>
              <a:t>13</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57365029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hyperlink" Target="https://knime.com/" TargetMode="External"/><Relationship Id="rId2" Type="http://schemas.openxmlformats.org/officeDocument/2006/relationships/hyperlink" Target="https://www.knime.com/form/material-download-registration" TargetMode="External"/><Relationship Id="rId1" Type="http://schemas.openxmlformats.org/officeDocument/2006/relationships/slideMaster" Target="../slideMasters/slideMaster1.xml"/><Relationship Id="rId5" Type="http://schemas.openxmlformats.org/officeDocument/2006/relationships/hyperlink" Target="https://creativecommons.org/licenses/by/4.0/" TargetMode="External"/><Relationship Id="rId4" Type="http://schemas.openxmlformats.org/officeDocument/2006/relationships/hyperlink" Target="https://creativecommons.org/licenses/by/4.0" TargetMode="Externa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360000" y="1292400"/>
            <a:ext cx="5400000" cy="1800000"/>
          </a:xfrm>
        </p:spPr>
        <p:txBody>
          <a:bodyPr tIns="0" rIns="0" anchor="b">
            <a:noAutofit/>
          </a:bodyPr>
          <a:lstStyle>
            <a:lvl1pPr algn="l">
              <a:defRPr sz="2600"/>
            </a:lvl1pPr>
          </a:lstStyle>
          <a:p>
            <a:r>
              <a:rPr lang="en-GB" dirty="0"/>
              <a:t>Click to edit Master </a:t>
            </a:r>
            <a:br>
              <a:rPr lang="en-GB" dirty="0"/>
            </a:br>
            <a:r>
              <a:rPr lang="en-GB" dirty="0"/>
              <a:t>Presentation title 2021 </a:t>
            </a:r>
            <a:br>
              <a:rPr lang="en-GB" dirty="0"/>
            </a:br>
            <a:r>
              <a:rPr lang="en-GB" dirty="0"/>
              <a:t>max 3 lines</a:t>
            </a:r>
            <a:endParaRPr lang="en-US" dirty="0"/>
          </a:p>
        </p:txBody>
      </p:sp>
      <p:sp>
        <p:nvSpPr>
          <p:cNvPr id="3" name="Subtitle 2"/>
          <p:cNvSpPr>
            <a:spLocks noGrp="1"/>
          </p:cNvSpPr>
          <p:nvPr>
            <p:ph type="subTitle" idx="1" hasCustomPrompt="1"/>
          </p:nvPr>
        </p:nvSpPr>
        <p:spPr>
          <a:xfrm>
            <a:off x="360000" y="3204000"/>
            <a:ext cx="4320000" cy="1018800"/>
          </a:xfrm>
        </p:spPr>
        <p:txBody>
          <a:bodyPr>
            <a:noAutofit/>
          </a:bodyPr>
          <a:lstStyle>
            <a:lvl1pPr marL="0" indent="0" algn="l">
              <a:spcBef>
                <a:spcPts val="0"/>
              </a:spcBef>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GB" dirty="0"/>
              <a:t>Click to edit Master short subtitle style</a:t>
            </a:r>
          </a:p>
          <a:p>
            <a:r>
              <a:rPr lang="en-GB" dirty="0"/>
              <a:t>max 2 lines</a:t>
            </a:r>
            <a:endParaRPr lang="en-US" dirty="0"/>
          </a:p>
        </p:txBody>
      </p:sp>
      <p:sp>
        <p:nvSpPr>
          <p:cNvPr id="4" name="Date Placeholder 3">
            <a:extLst>
              <a:ext uri="{FF2B5EF4-FFF2-40B4-BE49-F238E27FC236}">
                <a16:creationId xmlns:a16="http://schemas.microsoft.com/office/drawing/2014/main" id="{6A9621BE-C140-AB4E-A517-9B605C03C9E5}"/>
              </a:ext>
            </a:extLst>
          </p:cNvPr>
          <p:cNvSpPr>
            <a:spLocks noGrp="1"/>
          </p:cNvSpPr>
          <p:nvPr>
            <p:ph type="dt" sz="half" idx="12"/>
          </p:nvPr>
        </p:nvSpPr>
        <p:spPr/>
        <p:txBody>
          <a:bodyPr/>
          <a:lstStyle>
            <a:lvl1pPr>
              <a:defRPr sz="1800"/>
            </a:lvl1pPr>
          </a:lstStyle>
          <a:p>
            <a:endParaRPr lang="en-US" dirty="0"/>
          </a:p>
        </p:txBody>
      </p:sp>
      <p:sp>
        <p:nvSpPr>
          <p:cNvPr id="5" name="Footer Placeholder 4">
            <a:extLst>
              <a:ext uri="{FF2B5EF4-FFF2-40B4-BE49-F238E27FC236}">
                <a16:creationId xmlns:a16="http://schemas.microsoft.com/office/drawing/2014/main" id="{D4A00769-D071-F44A-A760-6D7985125629}"/>
              </a:ext>
            </a:extLst>
          </p:cNvPr>
          <p:cNvSpPr>
            <a:spLocks noGrp="1"/>
          </p:cNvSpPr>
          <p:nvPr>
            <p:ph type="ftr" sz="quarter" idx="13"/>
          </p:nvPr>
        </p:nvSpPr>
        <p:spPr/>
        <p:txBody>
          <a:bodyPr/>
          <a:lstStyle>
            <a:lvl1pPr>
              <a:defRPr sz="1800"/>
            </a:lvl1pPr>
          </a:lstStyle>
          <a:p>
            <a:endParaRPr lang="en-US" dirty="0"/>
          </a:p>
        </p:txBody>
      </p:sp>
      <p:sp>
        <p:nvSpPr>
          <p:cNvPr id="6" name="Slide Number Placeholder 5" hidden="1">
            <a:extLst>
              <a:ext uri="{FF2B5EF4-FFF2-40B4-BE49-F238E27FC236}">
                <a16:creationId xmlns:a16="http://schemas.microsoft.com/office/drawing/2014/main" id="{0B01FEE6-F0A8-B441-9C55-EBE6F3D0E13A}"/>
              </a:ext>
            </a:extLst>
          </p:cNvPr>
          <p:cNvSpPr>
            <a:spLocks noGrp="1"/>
          </p:cNvSpPr>
          <p:nvPr>
            <p:ph type="sldNum" sz="quarter" idx="14"/>
          </p:nvPr>
        </p:nvSpPr>
        <p:spPr/>
        <p:txBody>
          <a:bodyPr/>
          <a:lstStyle/>
          <a:p>
            <a:fld id="{220B6647-BD7A-7942-B66E-0DFF9B72D92D}" type="slidenum">
              <a:rPr lang="en-US" smtClean="0"/>
              <a:pPr/>
              <a:t>‹#›</a:t>
            </a:fld>
            <a:endParaRPr lang="en-US"/>
          </a:p>
        </p:txBody>
      </p:sp>
      <p:sp>
        <p:nvSpPr>
          <p:cNvPr id="7" name="TextBox 6">
            <a:extLst>
              <a:ext uri="{FF2B5EF4-FFF2-40B4-BE49-F238E27FC236}">
                <a16:creationId xmlns:a16="http://schemas.microsoft.com/office/drawing/2014/main" id="{E519939A-E79E-3848-BD1E-267662554AF8}"/>
              </a:ext>
            </a:extLst>
          </p:cNvPr>
          <p:cNvSpPr txBox="1"/>
          <p:nvPr userDrawn="1"/>
        </p:nvSpPr>
        <p:spPr>
          <a:xfrm>
            <a:off x="5771643" y="5386334"/>
            <a:ext cx="3438137" cy="369332"/>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900" dirty="0"/>
              <a:t>These slides are a derivative of </a:t>
            </a:r>
            <a:r>
              <a:rPr lang="en-US" sz="900" dirty="0">
                <a:hlinkClick r:id="rId2"/>
              </a:rPr>
              <a:t>KNIME Course Material</a:t>
            </a:r>
            <a:r>
              <a:rPr lang="en-US" sz="900" dirty="0"/>
              <a:t> of </a:t>
            </a:r>
            <a:r>
              <a:rPr lang="en-US" sz="900" dirty="0">
                <a:hlinkClick r:id="rId3"/>
              </a:rPr>
              <a:t>KNIME AG</a:t>
            </a:r>
            <a:r>
              <a:rPr lang="en-US" sz="900" dirty="0"/>
              <a:t> used under </a:t>
            </a:r>
            <a:r>
              <a:rPr lang="en-US" sz="900" dirty="0">
                <a:hlinkClick r:id="rId4"/>
              </a:rPr>
              <a:t>CC BY </a:t>
            </a:r>
            <a:r>
              <a:rPr lang="en-US" sz="900" dirty="0">
                <a:hlinkClick r:id="rId5"/>
              </a:rPr>
              <a:t>4.0</a:t>
            </a:r>
            <a:endParaRPr lang="en-US" sz="900" dirty="0"/>
          </a:p>
        </p:txBody>
      </p:sp>
      <p:sp>
        <p:nvSpPr>
          <p:cNvPr id="8" name="TextBox 7">
            <a:extLst>
              <a:ext uri="{FF2B5EF4-FFF2-40B4-BE49-F238E27FC236}">
                <a16:creationId xmlns:a16="http://schemas.microsoft.com/office/drawing/2014/main" id="{01DD4AB3-93F5-034F-9830-DA0C4CD559A3}"/>
              </a:ext>
            </a:extLst>
          </p:cNvPr>
          <p:cNvSpPr txBox="1"/>
          <p:nvPr userDrawn="1"/>
        </p:nvSpPr>
        <p:spPr>
          <a:xfrm>
            <a:off x="5999433" y="157866"/>
            <a:ext cx="2999490" cy="2934534"/>
          </a:xfrm>
          <a:prstGeom prst="rect">
            <a:avLst/>
          </a:prstGeom>
          <a:solidFill>
            <a:schemeClr val="bg2"/>
          </a:solidFill>
          <a:ln w="15875">
            <a:solidFill>
              <a:schemeClr val="accent2"/>
            </a:solidFill>
          </a:ln>
        </p:spPr>
        <p:txBody>
          <a:bodyPr wrap="none" lIns="108000" tIns="108000" rIns="108000" bIns="108000" rtlCol="0">
            <a:noAutofit/>
          </a:bodyPr>
          <a:lstStyle/>
          <a:p>
            <a:pPr algn="l"/>
            <a:r>
              <a:rPr lang="en-US" sz="1200" dirty="0"/>
              <a:t>You are free to:</a:t>
            </a:r>
          </a:p>
          <a:p>
            <a:pPr algn="l"/>
            <a:r>
              <a:rPr lang="en-US" sz="1200" b="1" dirty="0"/>
              <a:t>Share</a:t>
            </a:r>
          </a:p>
          <a:p>
            <a:pPr algn="l"/>
            <a:r>
              <a:rPr lang="en-US" sz="1200" dirty="0"/>
              <a:t>copy and redistribute the material</a:t>
            </a:r>
          </a:p>
          <a:p>
            <a:pPr algn="l"/>
            <a:r>
              <a:rPr lang="en-US" sz="1200" dirty="0"/>
              <a:t>in any medium or format</a:t>
            </a:r>
          </a:p>
          <a:p>
            <a:pPr algn="l"/>
            <a:r>
              <a:rPr lang="en-US" sz="1200" b="1" dirty="0"/>
              <a:t>Adapt</a:t>
            </a:r>
          </a:p>
          <a:p>
            <a:pPr algn="l"/>
            <a:r>
              <a:rPr lang="en-US" sz="1200" dirty="0"/>
              <a:t>remix, transform, and build upon</a:t>
            </a:r>
          </a:p>
          <a:p>
            <a:pPr algn="l"/>
            <a:r>
              <a:rPr lang="en-US" sz="1200" dirty="0"/>
              <a:t>the material for any purpose, even</a:t>
            </a:r>
          </a:p>
          <a:p>
            <a:pPr algn="l"/>
            <a:r>
              <a:rPr lang="en-US" sz="1200" dirty="0"/>
              <a:t>commercially.</a:t>
            </a:r>
          </a:p>
          <a:p>
            <a:pPr algn="l"/>
            <a:endParaRPr lang="en-US" sz="1200" dirty="0"/>
          </a:p>
          <a:p>
            <a:pPr algn="l"/>
            <a:r>
              <a:rPr lang="en-US" sz="1200" dirty="0"/>
              <a:t>You must give </a:t>
            </a:r>
            <a:r>
              <a:rPr lang="en-US" sz="1200" b="1" dirty="0"/>
              <a:t>appropriate credit</a:t>
            </a:r>
            <a:r>
              <a:rPr lang="en-US" sz="1200" dirty="0"/>
              <a:t>, provide</a:t>
            </a:r>
          </a:p>
          <a:p>
            <a:pPr algn="l"/>
            <a:r>
              <a:rPr lang="en-US" sz="1200" dirty="0"/>
              <a:t>a link to the license, and indicate if</a:t>
            </a:r>
          </a:p>
          <a:p>
            <a:pPr algn="l"/>
            <a:r>
              <a:rPr lang="en-US" sz="1200" dirty="0"/>
              <a:t>changes were made. You may do so in</a:t>
            </a:r>
          </a:p>
          <a:p>
            <a:pPr algn="l"/>
            <a:r>
              <a:rPr lang="en-US" sz="1200" dirty="0"/>
              <a:t>any reasonable manner, but not in any</a:t>
            </a:r>
          </a:p>
          <a:p>
            <a:pPr algn="l"/>
            <a:r>
              <a:rPr lang="en-US" sz="1200" dirty="0"/>
              <a:t>way that suggests the licensor endorses</a:t>
            </a:r>
          </a:p>
          <a:p>
            <a:pPr algn="l"/>
            <a:r>
              <a:rPr lang="en-US" sz="1200" dirty="0"/>
              <a:t>you or your use.</a:t>
            </a:r>
          </a:p>
        </p:txBody>
      </p:sp>
    </p:spTree>
    <p:extLst>
      <p:ext uri="{BB962C8B-B14F-4D97-AF65-F5344CB8AC3E}">
        <p14:creationId xmlns:p14="http://schemas.microsoft.com/office/powerpoint/2010/main" val="235578466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wo Content Gre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sz="half" idx="1"/>
          </p:nvPr>
        </p:nvSpPr>
        <p:spPr>
          <a:xfrm>
            <a:off x="360000" y="1008000"/>
            <a:ext cx="4104000" cy="4071600"/>
          </a:xfrm>
          <a:solidFill>
            <a:schemeClr val="bg2"/>
          </a:solidFill>
          <a:ln w="15875">
            <a:solidFill>
              <a:schemeClr val="accent2"/>
            </a:solidFill>
            <a:miter lim="800000"/>
          </a:ln>
        </p:spPr>
        <p:txBody>
          <a:bodyPr lIns="108000" tIns="108000" rIns="108000" bIns="108000">
            <a:noAutofit/>
          </a:bodyPr>
          <a:lstStyle>
            <a:lvl1pPr>
              <a:defRPr sz="1800"/>
            </a:lvl1pPr>
            <a:lvl2pPr>
              <a:defRPr sz="1400"/>
            </a:lvl2pPr>
            <a:lvl3pPr>
              <a:defRPr sz="1400"/>
            </a:lvl3pPr>
            <a:lvl4pPr>
              <a:defRPr sz="1400"/>
            </a:lvl4pPr>
            <a:lvl5pPr>
              <a:defRPr sz="14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7" name="Slide Number Placeholder 6"/>
          <p:cNvSpPr>
            <a:spLocks noGrp="1"/>
          </p:cNvSpPr>
          <p:nvPr>
            <p:ph type="sldNum" sz="quarter" idx="12"/>
          </p:nvPr>
        </p:nvSpPr>
        <p:spPr/>
        <p:txBody>
          <a:bodyPr/>
          <a:lstStyle/>
          <a:p>
            <a:fld id="{220B6647-BD7A-7942-B66E-0DFF9B72D92D}" type="slidenum">
              <a:rPr lang="en-US" smtClean="0"/>
              <a:t>‹#›</a:t>
            </a:fld>
            <a:endParaRPr lang="en-US"/>
          </a:p>
        </p:txBody>
      </p:sp>
      <p:cxnSp>
        <p:nvCxnSpPr>
          <p:cNvPr id="8" name="Straight Connector 7">
            <a:extLst>
              <a:ext uri="{FF2B5EF4-FFF2-40B4-BE49-F238E27FC236}">
                <a16:creationId xmlns:a16="http://schemas.microsoft.com/office/drawing/2014/main" id="{663E3913-63B4-9E47-9F65-0F987C2BCE6E}"/>
              </a:ext>
            </a:extLst>
          </p:cNvPr>
          <p:cNvCxnSpPr>
            <a:cxnSpLocks/>
          </p:cNvCxnSpPr>
          <p:nvPr userDrawn="1"/>
        </p:nvCxnSpPr>
        <p:spPr>
          <a:xfrm flipV="1">
            <a:off x="0" y="745758"/>
            <a:ext cx="9144000" cy="6578"/>
          </a:xfrm>
          <a:prstGeom prst="line">
            <a:avLst/>
          </a:prstGeom>
          <a:ln w="19050">
            <a:solidFill>
              <a:schemeClr val="tx1"/>
            </a:solidFill>
            <a:miter lim="800000"/>
          </a:ln>
        </p:spPr>
        <p:style>
          <a:lnRef idx="1">
            <a:schemeClr val="accent1"/>
          </a:lnRef>
          <a:fillRef idx="0">
            <a:schemeClr val="accent1"/>
          </a:fillRef>
          <a:effectRef idx="0">
            <a:schemeClr val="accent1"/>
          </a:effectRef>
          <a:fontRef idx="minor">
            <a:schemeClr val="tx1"/>
          </a:fontRef>
        </p:style>
      </p:cxnSp>
      <p:sp>
        <p:nvSpPr>
          <p:cNvPr id="10" name="Content Placeholder 2">
            <a:extLst>
              <a:ext uri="{FF2B5EF4-FFF2-40B4-BE49-F238E27FC236}">
                <a16:creationId xmlns:a16="http://schemas.microsoft.com/office/drawing/2014/main" id="{CD8E5E00-E6EC-C744-9171-536CB6EC69DC}"/>
              </a:ext>
            </a:extLst>
          </p:cNvPr>
          <p:cNvSpPr>
            <a:spLocks noGrp="1"/>
          </p:cNvSpPr>
          <p:nvPr>
            <p:ph sz="half" idx="13"/>
          </p:nvPr>
        </p:nvSpPr>
        <p:spPr>
          <a:xfrm>
            <a:off x="4680002" y="1008000"/>
            <a:ext cx="4104000" cy="4071600"/>
          </a:xfrm>
          <a:solidFill>
            <a:schemeClr val="bg2"/>
          </a:solidFill>
          <a:ln w="15875">
            <a:solidFill>
              <a:schemeClr val="accent2"/>
            </a:solidFill>
            <a:miter lim="800000"/>
          </a:ln>
        </p:spPr>
        <p:txBody>
          <a:bodyPr lIns="108000" tIns="108000" rIns="108000" bIns="108000">
            <a:noAutofit/>
          </a:bodyPr>
          <a:lstStyle>
            <a:lvl1pPr>
              <a:defRPr sz="1800"/>
            </a:lvl1pPr>
            <a:lvl2pPr>
              <a:defRPr sz="1400"/>
            </a:lvl2pPr>
            <a:lvl3pPr>
              <a:defRPr sz="1400"/>
            </a:lvl3pPr>
            <a:lvl4pPr>
              <a:defRPr sz="1400"/>
            </a:lvl4pPr>
            <a:lvl5pPr>
              <a:defRPr sz="14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Tree>
    <p:extLst>
      <p:ext uri="{BB962C8B-B14F-4D97-AF65-F5344CB8AC3E}">
        <p14:creationId xmlns:p14="http://schemas.microsoft.com/office/powerpoint/2010/main" val="1336185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GB"/>
              <a:t>Click to edit Master title style</a:t>
            </a:r>
            <a:endParaRPr lang="en-US" dirty="0"/>
          </a:p>
        </p:txBody>
      </p:sp>
      <p:sp>
        <p:nvSpPr>
          <p:cNvPr id="6" name="Slide Number Placeholder 5">
            <a:extLst>
              <a:ext uri="{FF2B5EF4-FFF2-40B4-BE49-F238E27FC236}">
                <a16:creationId xmlns:a16="http://schemas.microsoft.com/office/drawing/2014/main" id="{0A2700E8-084B-5C4A-9D21-FB806A7FBF80}"/>
              </a:ext>
            </a:extLst>
          </p:cNvPr>
          <p:cNvSpPr>
            <a:spLocks noGrp="1"/>
          </p:cNvSpPr>
          <p:nvPr>
            <p:ph type="sldNum" sz="quarter" idx="12"/>
          </p:nvPr>
        </p:nvSpPr>
        <p:spPr/>
        <p:txBody>
          <a:bodyPr/>
          <a:lstStyle/>
          <a:p>
            <a:fld id="{220B6647-BD7A-7942-B66E-0DFF9B72D92D}" type="slidenum">
              <a:rPr lang="en-US" smtClean="0"/>
              <a:pPr/>
              <a:t>‹#›</a:t>
            </a:fld>
            <a:endParaRPr lang="en-US"/>
          </a:p>
        </p:txBody>
      </p:sp>
      <p:cxnSp>
        <p:nvCxnSpPr>
          <p:cNvPr id="7" name="Straight Connector 6">
            <a:extLst>
              <a:ext uri="{FF2B5EF4-FFF2-40B4-BE49-F238E27FC236}">
                <a16:creationId xmlns:a16="http://schemas.microsoft.com/office/drawing/2014/main" id="{587026E5-41FD-1E46-8C23-2B8DB2A51B16}"/>
              </a:ext>
            </a:extLst>
          </p:cNvPr>
          <p:cNvCxnSpPr>
            <a:cxnSpLocks/>
          </p:cNvCxnSpPr>
          <p:nvPr userDrawn="1"/>
        </p:nvCxnSpPr>
        <p:spPr>
          <a:xfrm flipV="1">
            <a:off x="0" y="745758"/>
            <a:ext cx="9144000" cy="6578"/>
          </a:xfrm>
          <a:prstGeom prst="line">
            <a:avLst/>
          </a:prstGeom>
          <a:ln w="19050">
            <a:solidFill>
              <a:schemeClr val="tx1"/>
            </a:solidFill>
            <a:miter lim="800000"/>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3891606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10" name="Slide Number Placeholder 9">
            <a:extLst>
              <a:ext uri="{FF2B5EF4-FFF2-40B4-BE49-F238E27FC236}">
                <a16:creationId xmlns:a16="http://schemas.microsoft.com/office/drawing/2014/main" id="{E3B35208-EA6F-8B4A-A07B-820525C98C32}"/>
              </a:ext>
            </a:extLst>
          </p:cNvPr>
          <p:cNvSpPr>
            <a:spLocks noGrp="1"/>
          </p:cNvSpPr>
          <p:nvPr>
            <p:ph type="sldNum" sz="quarter" idx="12"/>
          </p:nvPr>
        </p:nvSpPr>
        <p:spPr/>
        <p:txBody>
          <a:bodyPr/>
          <a:lstStyle/>
          <a:p>
            <a:fld id="{220B6647-BD7A-7942-B66E-0DFF9B72D92D}" type="slidenum">
              <a:rPr lang="en-US" smtClean="0"/>
              <a:pPr/>
              <a:t>‹#›</a:t>
            </a:fld>
            <a:endParaRPr lang="en-US"/>
          </a:p>
        </p:txBody>
      </p:sp>
    </p:spTree>
    <p:extLst>
      <p:ext uri="{BB962C8B-B14F-4D97-AF65-F5344CB8AC3E}">
        <p14:creationId xmlns:p14="http://schemas.microsoft.com/office/powerpoint/2010/main" val="352241620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End Slide">
    <p:spTree>
      <p:nvGrpSpPr>
        <p:cNvPr id="1" name=""/>
        <p:cNvGrpSpPr/>
        <p:nvPr/>
      </p:nvGrpSpPr>
      <p:grpSpPr>
        <a:xfrm>
          <a:off x="0" y="0"/>
          <a:ext cx="0" cy="0"/>
          <a:chOff x="0" y="0"/>
          <a:chExt cx="0" cy="0"/>
        </a:xfrm>
      </p:grpSpPr>
      <p:sp>
        <p:nvSpPr>
          <p:cNvPr id="3" name="Subtitle 2"/>
          <p:cNvSpPr>
            <a:spLocks noGrp="1"/>
          </p:cNvSpPr>
          <p:nvPr>
            <p:ph type="subTitle" idx="1" hasCustomPrompt="1"/>
          </p:nvPr>
        </p:nvSpPr>
        <p:spPr>
          <a:xfrm>
            <a:off x="359999" y="4359600"/>
            <a:ext cx="5774469" cy="720000"/>
          </a:xfrm>
        </p:spPr>
        <p:txBody>
          <a:bodyPr>
            <a:noAutofit/>
          </a:bodyPr>
          <a:lstStyle>
            <a:lvl1pPr marL="0" indent="0" algn="l">
              <a:buClr>
                <a:schemeClr val="tx1"/>
              </a:buClr>
              <a:buFont typeface="+mj-lt"/>
              <a:buNone/>
              <a:defRPr sz="2400" b="1"/>
            </a:lvl1pPr>
            <a:lvl2pPr marL="685800" indent="-342900" algn="ctr">
              <a:buClr>
                <a:schemeClr val="tx1"/>
              </a:buClr>
              <a:buFont typeface="+mj-lt"/>
              <a:buAutoNum type="arabicPeriod"/>
              <a:defRPr sz="18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lvl="0"/>
            <a:r>
              <a:rPr lang="en-US" dirty="0"/>
              <a:t>Short summarizing or engaging text</a:t>
            </a:r>
          </a:p>
        </p:txBody>
      </p:sp>
      <p:sp>
        <p:nvSpPr>
          <p:cNvPr id="16" name="Slide Number Placeholder 15" hidden="1">
            <a:extLst>
              <a:ext uri="{FF2B5EF4-FFF2-40B4-BE49-F238E27FC236}">
                <a16:creationId xmlns:a16="http://schemas.microsoft.com/office/drawing/2014/main" id="{4AE3E3AD-1296-8D48-AFA8-764EA91DEF29}"/>
              </a:ext>
            </a:extLst>
          </p:cNvPr>
          <p:cNvSpPr>
            <a:spLocks noGrp="1"/>
          </p:cNvSpPr>
          <p:nvPr>
            <p:ph type="sldNum" sz="quarter" idx="12"/>
          </p:nvPr>
        </p:nvSpPr>
        <p:spPr/>
        <p:txBody>
          <a:bodyPr/>
          <a:lstStyle/>
          <a:p>
            <a:fld id="{220B6647-BD7A-7942-B66E-0DFF9B72D92D}" type="slidenum">
              <a:rPr lang="en-US" smtClean="0"/>
              <a:pPr/>
              <a:t>‹#›</a:t>
            </a:fld>
            <a:endParaRPr lang="en-US"/>
          </a:p>
        </p:txBody>
      </p:sp>
      <p:sp>
        <p:nvSpPr>
          <p:cNvPr id="5" name="Picture Placeholder 4">
            <a:extLst>
              <a:ext uri="{FF2B5EF4-FFF2-40B4-BE49-F238E27FC236}">
                <a16:creationId xmlns:a16="http://schemas.microsoft.com/office/drawing/2014/main" id="{7A50A599-BBE0-7141-B5B5-23DA5ED35F4A}"/>
              </a:ext>
            </a:extLst>
          </p:cNvPr>
          <p:cNvSpPr>
            <a:spLocks noGrp="1"/>
          </p:cNvSpPr>
          <p:nvPr>
            <p:ph type="pic" sz="quarter" idx="16" hasCustomPrompt="1"/>
          </p:nvPr>
        </p:nvSpPr>
        <p:spPr>
          <a:xfrm>
            <a:off x="360000" y="1008000"/>
            <a:ext cx="5774470" cy="3240000"/>
          </a:xfrm>
          <a:solidFill>
            <a:schemeClr val="bg2"/>
          </a:solidFill>
          <a:effectLst>
            <a:outerShdw blurRad="50800" dist="38100" dir="2700000" algn="tl" rotWithShape="0">
              <a:prstClr val="black">
                <a:alpha val="40000"/>
              </a:prstClr>
            </a:outerShdw>
          </a:effectLst>
        </p:spPr>
        <p:txBody>
          <a:bodyPr lIns="108000" tIns="108000" rIns="108000" bIns="108000"/>
          <a:lstStyle>
            <a:lvl1pPr marL="0" indent="0">
              <a:buNone/>
              <a:defRPr sz="1800"/>
            </a:lvl1pPr>
          </a:lstStyle>
          <a:p>
            <a:r>
              <a:rPr lang="en-US" dirty="0"/>
              <a:t>Image with key message or point to discuss</a:t>
            </a:r>
          </a:p>
        </p:txBody>
      </p:sp>
    </p:spTree>
    <p:extLst>
      <p:ext uri="{BB962C8B-B14F-4D97-AF65-F5344CB8AC3E}">
        <p14:creationId xmlns:p14="http://schemas.microsoft.com/office/powerpoint/2010/main" val="140512062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nd Subtitle">
  <p:cSld name="1_Title and Subtitle">
    <p:spTree>
      <p:nvGrpSpPr>
        <p:cNvPr id="1" name="Shape 37"/>
        <p:cNvGrpSpPr/>
        <p:nvPr/>
      </p:nvGrpSpPr>
      <p:grpSpPr>
        <a:xfrm>
          <a:off x="0" y="0"/>
          <a:ext cx="0" cy="0"/>
          <a:chOff x="0" y="0"/>
          <a:chExt cx="0" cy="0"/>
        </a:xfrm>
      </p:grpSpPr>
      <p:sp>
        <p:nvSpPr>
          <p:cNvPr id="38" name="Google Shape;38;p9"/>
          <p:cNvSpPr txBox="1">
            <a:spLocks noGrp="1"/>
          </p:cNvSpPr>
          <p:nvPr>
            <p:ph type="title"/>
          </p:nvPr>
        </p:nvSpPr>
        <p:spPr>
          <a:xfrm>
            <a:off x="360000" y="334408"/>
            <a:ext cx="8427600" cy="385591"/>
          </a:xfrm>
          <a:prstGeom prst="rect">
            <a:avLst/>
          </a:prstGeom>
          <a:noFill/>
          <a:ln>
            <a:noFill/>
          </a:ln>
        </p:spPr>
        <p:txBody>
          <a:bodyPr spcFirstLastPara="1" wrap="square" lIns="0" tIns="360000" rIns="360000" bIns="0" anchor="b" anchorCtr="0">
            <a:no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9" name="Google Shape;39;p9"/>
          <p:cNvSpPr txBox="1">
            <a:spLocks noGrp="1"/>
          </p:cNvSpPr>
          <p:nvPr>
            <p:ph type="body" idx="1"/>
          </p:nvPr>
        </p:nvSpPr>
        <p:spPr>
          <a:xfrm>
            <a:off x="360000" y="1296000"/>
            <a:ext cx="8427600" cy="3780000"/>
          </a:xfrm>
          <a:prstGeom prst="rect">
            <a:avLst/>
          </a:prstGeom>
          <a:noFill/>
          <a:ln>
            <a:noFill/>
          </a:ln>
        </p:spPr>
        <p:txBody>
          <a:bodyPr spcFirstLastPara="1" wrap="square" lIns="0" tIns="0" rIns="0" bIns="0" anchor="t" anchorCtr="0">
            <a:noAutofit/>
          </a:bodyPr>
          <a:lstStyle>
            <a:lvl1pPr marL="457200" lvl="0" indent="-342900" algn="l">
              <a:lnSpc>
                <a:spcPct val="100000"/>
              </a:lnSpc>
              <a:spcBef>
                <a:spcPts val="600"/>
              </a:spcBef>
              <a:spcAft>
                <a:spcPts val="0"/>
              </a:spcAft>
              <a:buSzPts val="1800"/>
              <a:buChar char="▪"/>
              <a:defRPr sz="1800"/>
            </a:lvl1pPr>
            <a:lvl2pPr marL="914400" lvl="1" indent="-317500" algn="l">
              <a:lnSpc>
                <a:spcPct val="100000"/>
              </a:lnSpc>
              <a:spcBef>
                <a:spcPts val="300"/>
              </a:spcBef>
              <a:spcAft>
                <a:spcPts val="0"/>
              </a:spcAft>
              <a:buSzPts val="1400"/>
              <a:buChar char="▪"/>
              <a:defRPr sz="1400"/>
            </a:lvl2pPr>
            <a:lvl3pPr marL="1371600" lvl="2" indent="-317500" algn="l">
              <a:lnSpc>
                <a:spcPct val="100000"/>
              </a:lnSpc>
              <a:spcBef>
                <a:spcPts val="300"/>
              </a:spcBef>
              <a:spcAft>
                <a:spcPts val="0"/>
              </a:spcAft>
              <a:buSzPts val="1400"/>
              <a:buChar char="▪"/>
              <a:defRPr sz="1400"/>
            </a:lvl3pPr>
            <a:lvl4pPr marL="1828800" lvl="3" indent="-317500" algn="l">
              <a:lnSpc>
                <a:spcPct val="100000"/>
              </a:lnSpc>
              <a:spcBef>
                <a:spcPts val="300"/>
              </a:spcBef>
              <a:spcAft>
                <a:spcPts val="0"/>
              </a:spcAft>
              <a:buSzPts val="1400"/>
              <a:buChar char="▪"/>
              <a:defRPr sz="1400"/>
            </a:lvl4pPr>
            <a:lvl5pPr marL="2286000" lvl="4" indent="-317500" algn="l">
              <a:lnSpc>
                <a:spcPct val="100000"/>
              </a:lnSpc>
              <a:spcBef>
                <a:spcPts val="300"/>
              </a:spcBef>
              <a:spcAft>
                <a:spcPts val="0"/>
              </a:spcAft>
              <a:buSzPts val="1400"/>
              <a:buChar char="▪"/>
              <a:defRPr sz="1400"/>
            </a:lvl5pPr>
            <a:lvl6pPr marL="2743200" lvl="5" indent="-342900" algn="l">
              <a:lnSpc>
                <a:spcPct val="100000"/>
              </a:lnSpc>
              <a:spcBef>
                <a:spcPts val="300"/>
              </a:spcBef>
              <a:spcAft>
                <a:spcPts val="0"/>
              </a:spcAft>
              <a:buSzPts val="1800"/>
              <a:buChar char="▪"/>
              <a:defRPr/>
            </a:lvl6pPr>
            <a:lvl7pPr marL="3200400" lvl="6" indent="-342900" algn="l">
              <a:lnSpc>
                <a:spcPct val="100000"/>
              </a:lnSpc>
              <a:spcBef>
                <a:spcPts val="300"/>
              </a:spcBef>
              <a:spcAft>
                <a:spcPts val="0"/>
              </a:spcAft>
              <a:buSzPts val="1800"/>
              <a:buChar char="▪"/>
              <a:defRPr/>
            </a:lvl7pPr>
            <a:lvl8pPr marL="3657600" lvl="7" indent="-342900" algn="l">
              <a:lnSpc>
                <a:spcPct val="100000"/>
              </a:lnSpc>
              <a:spcBef>
                <a:spcPts val="300"/>
              </a:spcBef>
              <a:spcAft>
                <a:spcPts val="0"/>
              </a:spcAft>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41" name="Google Shape;41;p9"/>
          <p:cNvSpPr txBox="1">
            <a:spLocks noGrp="1"/>
          </p:cNvSpPr>
          <p:nvPr>
            <p:ph type="body" idx="2"/>
          </p:nvPr>
        </p:nvSpPr>
        <p:spPr>
          <a:xfrm>
            <a:off x="360363" y="756001"/>
            <a:ext cx="8427600" cy="316798"/>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600"/>
              </a:spcBef>
              <a:spcAft>
                <a:spcPts val="0"/>
              </a:spcAft>
              <a:buSzPts val="1800"/>
              <a:buNone/>
              <a:defRPr sz="1800" b="1">
                <a:latin typeface="Arial"/>
                <a:ea typeface="Arial"/>
                <a:cs typeface="Arial"/>
                <a:sym typeface="Arial"/>
              </a:defRPr>
            </a:lvl1pPr>
            <a:lvl2pPr marL="914400" lvl="1" indent="-228600" algn="l">
              <a:lnSpc>
                <a:spcPct val="100000"/>
              </a:lnSpc>
              <a:spcBef>
                <a:spcPts val="300"/>
              </a:spcBef>
              <a:spcAft>
                <a:spcPts val="0"/>
              </a:spcAft>
              <a:buSzPts val="1400"/>
              <a:buNone/>
              <a:defRPr/>
            </a:lvl2pPr>
            <a:lvl3pPr marL="1371600" lvl="2" indent="-228600" algn="l">
              <a:lnSpc>
                <a:spcPct val="100000"/>
              </a:lnSpc>
              <a:spcBef>
                <a:spcPts val="300"/>
              </a:spcBef>
              <a:spcAft>
                <a:spcPts val="0"/>
              </a:spcAft>
              <a:buSzPts val="1400"/>
              <a:buNone/>
              <a:defRPr/>
            </a:lvl3pPr>
            <a:lvl4pPr marL="1828800" lvl="3" indent="-228600" algn="l">
              <a:lnSpc>
                <a:spcPct val="100000"/>
              </a:lnSpc>
              <a:spcBef>
                <a:spcPts val="300"/>
              </a:spcBef>
              <a:spcAft>
                <a:spcPts val="0"/>
              </a:spcAft>
              <a:buSzPts val="1400"/>
              <a:buNone/>
              <a:defRPr/>
            </a:lvl4pPr>
            <a:lvl5pPr marL="2286000" lvl="4" indent="-228600" algn="l">
              <a:lnSpc>
                <a:spcPct val="100000"/>
              </a:lnSpc>
              <a:spcBef>
                <a:spcPts val="300"/>
              </a:spcBef>
              <a:spcAft>
                <a:spcPts val="0"/>
              </a:spcAft>
              <a:buSzPts val="1400"/>
              <a:buNone/>
              <a:defRPr/>
            </a:lvl5pPr>
            <a:lvl6pPr marL="2743200" lvl="5" indent="-342900" algn="l">
              <a:lnSpc>
                <a:spcPct val="100000"/>
              </a:lnSpc>
              <a:spcBef>
                <a:spcPts val="300"/>
              </a:spcBef>
              <a:spcAft>
                <a:spcPts val="0"/>
              </a:spcAft>
              <a:buSzPts val="1800"/>
              <a:buChar char="▪"/>
              <a:defRPr/>
            </a:lvl6pPr>
            <a:lvl7pPr marL="3200400" lvl="6" indent="-342900" algn="l">
              <a:lnSpc>
                <a:spcPct val="100000"/>
              </a:lnSpc>
              <a:spcBef>
                <a:spcPts val="300"/>
              </a:spcBef>
              <a:spcAft>
                <a:spcPts val="0"/>
              </a:spcAft>
              <a:buSzPts val="1800"/>
              <a:buChar char="▪"/>
              <a:defRPr/>
            </a:lvl7pPr>
            <a:lvl8pPr marL="3657600" lvl="7" indent="-342900" algn="l">
              <a:lnSpc>
                <a:spcPct val="100000"/>
              </a:lnSpc>
              <a:spcBef>
                <a:spcPts val="300"/>
              </a:spcBef>
              <a:spcAft>
                <a:spcPts val="0"/>
              </a:spcAft>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2" name="Slide Number Placeholder 9">
            <a:extLst>
              <a:ext uri="{FF2B5EF4-FFF2-40B4-BE49-F238E27FC236}">
                <a16:creationId xmlns:a16="http://schemas.microsoft.com/office/drawing/2014/main" id="{604085EA-C6C8-88B6-B18A-0D082D5BC328}"/>
              </a:ext>
            </a:extLst>
          </p:cNvPr>
          <p:cNvSpPr>
            <a:spLocks noGrp="1"/>
          </p:cNvSpPr>
          <p:nvPr>
            <p:ph type="sldNum" sz="quarter" idx="12"/>
          </p:nvPr>
        </p:nvSpPr>
        <p:spPr>
          <a:xfrm>
            <a:off x="4284000" y="5427000"/>
            <a:ext cx="576000" cy="288000"/>
          </a:xfrm>
        </p:spPr>
        <p:txBody>
          <a:bodyPr/>
          <a:lstStyle/>
          <a:p>
            <a:fld id="{220B6647-BD7A-7942-B66E-0DFF9B72D92D}" type="slidenum">
              <a:rPr lang="en-US" smtClean="0"/>
              <a:pPr/>
              <a:t>‹#›</a:t>
            </a:fld>
            <a:endParaRPr lang="en-US"/>
          </a:p>
        </p:txBody>
      </p:sp>
    </p:spTree>
    <p:extLst>
      <p:ext uri="{BB962C8B-B14F-4D97-AF65-F5344CB8AC3E}">
        <p14:creationId xmlns:p14="http://schemas.microsoft.com/office/powerpoint/2010/main" val="326947163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Sublist or Agenda">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360000" y="1584000"/>
            <a:ext cx="5400000" cy="720000"/>
          </a:xfrm>
        </p:spPr>
        <p:txBody>
          <a:bodyPr tIns="0" rIns="0" anchor="b" anchorCtr="0">
            <a:normAutofit/>
          </a:bodyPr>
          <a:lstStyle>
            <a:lvl1pPr algn="l">
              <a:defRPr sz="2600"/>
            </a:lvl1pPr>
          </a:lstStyle>
          <a:p>
            <a:r>
              <a:rPr lang="en-GB" dirty="0"/>
              <a:t>Divider slide headline</a:t>
            </a:r>
            <a:endParaRPr lang="en-US" dirty="0"/>
          </a:p>
        </p:txBody>
      </p:sp>
    </p:spTree>
    <p:extLst>
      <p:ext uri="{BB962C8B-B14F-4D97-AF65-F5344CB8AC3E}">
        <p14:creationId xmlns:p14="http://schemas.microsoft.com/office/powerpoint/2010/main" val="7066812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Sublist or Agenda black">
    <p:bg>
      <p:bgPr>
        <a:solidFill>
          <a:schemeClr val="tx1"/>
        </a:solidFill>
        <a:effectLst/>
      </p:bgPr>
    </p:bg>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CBD56F7F-AF67-A049-85EA-CB88A5802836}"/>
              </a:ext>
            </a:extLst>
          </p:cNvPr>
          <p:cNvSpPr>
            <a:spLocks noGrp="1"/>
          </p:cNvSpPr>
          <p:nvPr>
            <p:ph type="title" hasCustomPrompt="1"/>
          </p:nvPr>
        </p:nvSpPr>
        <p:spPr>
          <a:xfrm>
            <a:off x="360000" y="1584000"/>
            <a:ext cx="5400000" cy="720000"/>
          </a:xfrm>
        </p:spPr>
        <p:txBody>
          <a:bodyPr/>
          <a:lstStyle>
            <a:lvl1pPr>
              <a:defRPr sz="2600">
                <a:solidFill>
                  <a:schemeClr val="bg1"/>
                </a:solidFill>
              </a:defRPr>
            </a:lvl1pPr>
          </a:lstStyle>
          <a:p>
            <a:r>
              <a:rPr lang="en-GB" dirty="0"/>
              <a:t>Divider slide black headline</a:t>
            </a:r>
            <a:endParaRPr lang="en-US" dirty="0"/>
          </a:p>
        </p:txBody>
      </p:sp>
    </p:spTree>
    <p:extLst>
      <p:ext uri="{BB962C8B-B14F-4D97-AF65-F5344CB8AC3E}">
        <p14:creationId xmlns:p14="http://schemas.microsoft.com/office/powerpoint/2010/main" val="9663943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Agenda">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360000" y="1584000"/>
            <a:ext cx="4320000" cy="720000"/>
          </a:xfrm>
        </p:spPr>
        <p:txBody>
          <a:bodyPr tIns="0" rIns="0" anchor="b">
            <a:normAutofit/>
          </a:bodyPr>
          <a:lstStyle>
            <a:lvl1pPr algn="l">
              <a:defRPr sz="2600"/>
            </a:lvl1pPr>
          </a:lstStyle>
          <a:p>
            <a:r>
              <a:rPr lang="en-GB" dirty="0"/>
              <a:t>Agenda</a:t>
            </a:r>
            <a:endParaRPr lang="en-US" dirty="0"/>
          </a:p>
        </p:txBody>
      </p:sp>
      <p:sp>
        <p:nvSpPr>
          <p:cNvPr id="16" name="Slide Number Placeholder 15">
            <a:extLst>
              <a:ext uri="{FF2B5EF4-FFF2-40B4-BE49-F238E27FC236}">
                <a16:creationId xmlns:a16="http://schemas.microsoft.com/office/drawing/2014/main" id="{4AE3E3AD-1296-8D48-AFA8-764EA91DEF29}"/>
              </a:ext>
            </a:extLst>
          </p:cNvPr>
          <p:cNvSpPr>
            <a:spLocks noGrp="1"/>
          </p:cNvSpPr>
          <p:nvPr>
            <p:ph type="sldNum" sz="quarter" idx="12"/>
          </p:nvPr>
        </p:nvSpPr>
        <p:spPr/>
        <p:txBody>
          <a:bodyPr/>
          <a:lstStyle/>
          <a:p>
            <a:fld id="{220B6647-BD7A-7942-B66E-0DFF9B72D92D}" type="slidenum">
              <a:rPr lang="en-US" smtClean="0"/>
              <a:pPr/>
              <a:t>‹#›</a:t>
            </a:fld>
            <a:endParaRPr lang="en-US"/>
          </a:p>
        </p:txBody>
      </p:sp>
      <p:sp>
        <p:nvSpPr>
          <p:cNvPr id="18" name="Agenda">
            <a:extLst>
              <a:ext uri="{FF2B5EF4-FFF2-40B4-BE49-F238E27FC236}">
                <a16:creationId xmlns:a16="http://schemas.microsoft.com/office/drawing/2014/main" id="{27C2714F-8722-2B4A-B0DF-939CDC022D42}"/>
              </a:ext>
            </a:extLst>
          </p:cNvPr>
          <p:cNvSpPr>
            <a:spLocks noGrp="1"/>
          </p:cNvSpPr>
          <p:nvPr>
            <p:ph type="body" sz="quarter" idx="13" hasCustomPrompt="1"/>
          </p:nvPr>
        </p:nvSpPr>
        <p:spPr>
          <a:xfrm>
            <a:off x="360000" y="2426400"/>
            <a:ext cx="4320000" cy="2649537"/>
          </a:xfrm>
        </p:spPr>
        <p:txBody>
          <a:bodyPr>
            <a:noAutofit/>
          </a:bodyPr>
          <a:lstStyle>
            <a:lvl1pPr marL="288000" indent="-288000">
              <a:spcBef>
                <a:spcPts val="600"/>
              </a:spcBef>
              <a:buClr>
                <a:schemeClr val="tx1"/>
              </a:buClr>
              <a:buFont typeface="+mj-lt"/>
              <a:buAutoNum type="arabicPeriod"/>
              <a:defRPr sz="1800">
                <a:solidFill>
                  <a:schemeClr val="tx2"/>
                </a:solidFill>
              </a:defRPr>
            </a:lvl1pPr>
            <a:lvl2pPr marL="288000" indent="-288000">
              <a:spcBef>
                <a:spcPts val="600"/>
              </a:spcBef>
              <a:buClr>
                <a:schemeClr val="tx1"/>
              </a:buClr>
              <a:buFont typeface="+mj-lt"/>
              <a:buAutoNum type="arabicPeriod"/>
              <a:defRPr sz="1800" b="1">
                <a:solidFill>
                  <a:schemeClr val="tx2"/>
                </a:solidFill>
              </a:defRPr>
            </a:lvl2pPr>
          </a:lstStyle>
          <a:p>
            <a:pPr lvl="0"/>
            <a:r>
              <a:rPr lang="en-US" dirty="0"/>
              <a:t>Agenda point</a:t>
            </a:r>
          </a:p>
          <a:p>
            <a:pPr lvl="1"/>
            <a:r>
              <a:rPr lang="en-US" dirty="0"/>
              <a:t>Agenda point highlighted</a:t>
            </a:r>
          </a:p>
        </p:txBody>
      </p:sp>
    </p:spTree>
    <p:extLst>
      <p:ext uri="{BB962C8B-B14F-4D97-AF65-F5344CB8AC3E}">
        <p14:creationId xmlns:p14="http://schemas.microsoft.com/office/powerpoint/2010/main" val="408294614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Agenda + Timin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360000" y="1584000"/>
            <a:ext cx="5400000" cy="720000"/>
          </a:xfrm>
        </p:spPr>
        <p:txBody>
          <a:bodyPr tIns="0" rIns="0" anchor="b">
            <a:normAutofit/>
          </a:bodyPr>
          <a:lstStyle>
            <a:lvl1pPr algn="l">
              <a:defRPr sz="2600"/>
            </a:lvl1pPr>
          </a:lstStyle>
          <a:p>
            <a:r>
              <a:rPr lang="en-GB" dirty="0"/>
              <a:t>Agenda + Timing</a:t>
            </a:r>
            <a:endParaRPr lang="en-US" dirty="0"/>
          </a:p>
        </p:txBody>
      </p:sp>
      <p:sp>
        <p:nvSpPr>
          <p:cNvPr id="7" name="Slide Number Placeholder 6">
            <a:extLst>
              <a:ext uri="{FF2B5EF4-FFF2-40B4-BE49-F238E27FC236}">
                <a16:creationId xmlns:a16="http://schemas.microsoft.com/office/drawing/2014/main" id="{8386C1EC-AB07-F94A-9F69-EA2C58DD858B}"/>
              </a:ext>
            </a:extLst>
          </p:cNvPr>
          <p:cNvSpPr>
            <a:spLocks noGrp="1"/>
          </p:cNvSpPr>
          <p:nvPr>
            <p:ph type="sldNum" sz="quarter" idx="12"/>
          </p:nvPr>
        </p:nvSpPr>
        <p:spPr/>
        <p:txBody>
          <a:bodyPr/>
          <a:lstStyle/>
          <a:p>
            <a:fld id="{220B6647-BD7A-7942-B66E-0DFF9B72D92D}" type="slidenum">
              <a:rPr lang="en-US" smtClean="0"/>
              <a:pPr/>
              <a:t>‹#›</a:t>
            </a:fld>
            <a:endParaRPr lang="en-US"/>
          </a:p>
        </p:txBody>
      </p:sp>
      <p:sp>
        <p:nvSpPr>
          <p:cNvPr id="18" name="Agenda">
            <a:extLst>
              <a:ext uri="{FF2B5EF4-FFF2-40B4-BE49-F238E27FC236}">
                <a16:creationId xmlns:a16="http://schemas.microsoft.com/office/drawing/2014/main" id="{7434CDEC-8F5C-7843-B6A0-2E657F60A273}"/>
              </a:ext>
            </a:extLst>
          </p:cNvPr>
          <p:cNvSpPr>
            <a:spLocks noGrp="1"/>
          </p:cNvSpPr>
          <p:nvPr>
            <p:ph type="body" sz="quarter" idx="13" hasCustomPrompt="1"/>
          </p:nvPr>
        </p:nvSpPr>
        <p:spPr>
          <a:xfrm>
            <a:off x="3390901" y="2427288"/>
            <a:ext cx="4103687" cy="2649537"/>
          </a:xfrm>
        </p:spPr>
        <p:txBody>
          <a:bodyPr>
            <a:noAutofit/>
          </a:bodyPr>
          <a:lstStyle>
            <a:lvl1pPr marL="288000" indent="-288000">
              <a:spcBef>
                <a:spcPts val="600"/>
              </a:spcBef>
              <a:buClr>
                <a:schemeClr val="tx1"/>
              </a:buClr>
              <a:buFont typeface="+mj-lt"/>
              <a:buAutoNum type="arabicPeriod"/>
              <a:defRPr sz="1800"/>
            </a:lvl1pPr>
            <a:lvl2pPr marL="288000" indent="-288000">
              <a:spcBef>
                <a:spcPts val="600"/>
              </a:spcBef>
              <a:buClr>
                <a:schemeClr val="tx1"/>
              </a:buClr>
              <a:buFont typeface="+mj-lt"/>
              <a:buAutoNum type="arabicPeriod"/>
              <a:defRPr sz="1800" b="1"/>
            </a:lvl2pPr>
          </a:lstStyle>
          <a:p>
            <a:pPr lvl="0"/>
            <a:r>
              <a:rPr lang="en-US" dirty="0"/>
              <a:t>Agenda point</a:t>
            </a:r>
          </a:p>
          <a:p>
            <a:pPr lvl="1"/>
            <a:r>
              <a:rPr lang="en-US" dirty="0"/>
              <a:t>Agenda point highlighted</a:t>
            </a:r>
          </a:p>
        </p:txBody>
      </p:sp>
      <p:sp>
        <p:nvSpPr>
          <p:cNvPr id="19" name="Timing">
            <a:extLst>
              <a:ext uri="{FF2B5EF4-FFF2-40B4-BE49-F238E27FC236}">
                <a16:creationId xmlns:a16="http://schemas.microsoft.com/office/drawing/2014/main" id="{F09CFB1E-8125-5448-8C55-3F12FED985DF}"/>
              </a:ext>
            </a:extLst>
          </p:cNvPr>
          <p:cNvSpPr>
            <a:spLocks noGrp="1"/>
          </p:cNvSpPr>
          <p:nvPr>
            <p:ph type="body" sz="quarter" idx="14" hasCustomPrompt="1"/>
          </p:nvPr>
        </p:nvSpPr>
        <p:spPr>
          <a:xfrm>
            <a:off x="360000" y="2427288"/>
            <a:ext cx="2813050" cy="2649537"/>
          </a:xfrm>
        </p:spPr>
        <p:txBody>
          <a:bodyPr>
            <a:noAutofit/>
          </a:bodyPr>
          <a:lstStyle>
            <a:lvl1pPr marL="0" indent="0">
              <a:spcBef>
                <a:spcPts val="600"/>
              </a:spcBef>
              <a:buFontTx/>
              <a:buNone/>
              <a:defRPr sz="1800"/>
            </a:lvl1pPr>
            <a:lvl2pPr marL="0" indent="0">
              <a:spcBef>
                <a:spcPts val="600"/>
              </a:spcBef>
              <a:buFontTx/>
              <a:buNone/>
              <a:defRPr sz="1800" b="1"/>
            </a:lvl2pPr>
          </a:lstStyle>
          <a:p>
            <a:pPr lvl="0"/>
            <a:r>
              <a:rPr lang="en-US" dirty="0"/>
              <a:t>Agenda point – timing</a:t>
            </a:r>
          </a:p>
          <a:p>
            <a:pPr lvl="1"/>
            <a:r>
              <a:rPr lang="en-US" dirty="0"/>
              <a:t>Agenda point – timing highlighted</a:t>
            </a:r>
          </a:p>
        </p:txBody>
      </p:sp>
    </p:spTree>
    <p:extLst>
      <p:ext uri="{BB962C8B-B14F-4D97-AF65-F5344CB8AC3E}">
        <p14:creationId xmlns:p14="http://schemas.microsoft.com/office/powerpoint/2010/main" val="338206690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GB"/>
              <a:t>Click to edit Master title style</a:t>
            </a:r>
            <a:endParaRPr lang="en-US" dirty="0"/>
          </a:p>
        </p:txBody>
      </p:sp>
      <p:sp>
        <p:nvSpPr>
          <p:cNvPr id="3" name="Content Placeholder 2"/>
          <p:cNvSpPr>
            <a:spLocks noGrp="1"/>
          </p:cNvSpPr>
          <p:nvPr>
            <p:ph idx="1"/>
          </p:nvPr>
        </p:nvSpPr>
        <p:spPr>
          <a:xfrm>
            <a:off x="360000" y="1008000"/>
            <a:ext cx="8427600" cy="4071600"/>
          </a:xfrm>
        </p:spPr>
        <p:txBody>
          <a:bodyPr>
            <a:noAutofit/>
          </a:bodyPr>
          <a:lstStyle>
            <a:lvl1pPr>
              <a:defRPr sz="1800"/>
            </a:lvl1pPr>
            <a:lvl2pPr>
              <a:defRPr sz="1400"/>
            </a:lvl2pPr>
            <a:lvl3pPr>
              <a:defRPr sz="1400"/>
            </a:lvl3pPr>
            <a:lvl4pPr>
              <a:defRPr sz="1400"/>
            </a:lvl4pPr>
            <a:lvl5pPr>
              <a:defRPr sz="14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6" name="Slide Number Placeholder 5">
            <a:extLst>
              <a:ext uri="{FF2B5EF4-FFF2-40B4-BE49-F238E27FC236}">
                <a16:creationId xmlns:a16="http://schemas.microsoft.com/office/drawing/2014/main" id="{0A2700E8-084B-5C4A-9D21-FB806A7FBF80}"/>
              </a:ext>
            </a:extLst>
          </p:cNvPr>
          <p:cNvSpPr>
            <a:spLocks noGrp="1"/>
          </p:cNvSpPr>
          <p:nvPr>
            <p:ph type="sldNum" sz="quarter" idx="12"/>
          </p:nvPr>
        </p:nvSpPr>
        <p:spPr/>
        <p:txBody>
          <a:bodyPr/>
          <a:lstStyle/>
          <a:p>
            <a:fld id="{220B6647-BD7A-7942-B66E-0DFF9B72D92D}" type="slidenum">
              <a:rPr lang="en-US" smtClean="0"/>
              <a:pPr/>
              <a:t>‹#›</a:t>
            </a:fld>
            <a:endParaRPr lang="en-US"/>
          </a:p>
        </p:txBody>
      </p:sp>
      <p:cxnSp>
        <p:nvCxnSpPr>
          <p:cNvPr id="8" name="Straight Connector 7">
            <a:extLst>
              <a:ext uri="{FF2B5EF4-FFF2-40B4-BE49-F238E27FC236}">
                <a16:creationId xmlns:a16="http://schemas.microsoft.com/office/drawing/2014/main" id="{4190F6BE-B997-544B-B3F8-9CB926CB7166}"/>
              </a:ext>
            </a:extLst>
          </p:cNvPr>
          <p:cNvCxnSpPr>
            <a:cxnSpLocks/>
          </p:cNvCxnSpPr>
          <p:nvPr userDrawn="1"/>
        </p:nvCxnSpPr>
        <p:spPr>
          <a:xfrm flipV="1">
            <a:off x="0" y="745758"/>
            <a:ext cx="9144000" cy="6578"/>
          </a:xfrm>
          <a:prstGeom prst="line">
            <a:avLst/>
          </a:prstGeom>
          <a:ln w="19050">
            <a:solidFill>
              <a:schemeClr val="tx1"/>
            </a:solidFill>
            <a:miter lim="800000"/>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2740708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2" name="Title 1"/>
          <p:cNvSpPr>
            <a:spLocks noGrp="1"/>
          </p:cNvSpPr>
          <p:nvPr>
            <p:ph type="title"/>
          </p:nvPr>
        </p:nvSpPr>
        <p:spPr>
          <a:xfrm>
            <a:off x="360000" y="0"/>
            <a:ext cx="8427600" cy="720000"/>
          </a:xfrm>
        </p:spPr>
        <p:txBody>
          <a:bodyPr>
            <a:noAutofit/>
          </a:bodyPr>
          <a:lstStyle/>
          <a:p>
            <a:r>
              <a:rPr lang="en-GB"/>
              <a:t>Click to edit Master title style</a:t>
            </a:r>
            <a:endParaRPr lang="en-US" dirty="0"/>
          </a:p>
        </p:txBody>
      </p:sp>
      <p:sp>
        <p:nvSpPr>
          <p:cNvPr id="3" name="Content Placeholder 2"/>
          <p:cNvSpPr>
            <a:spLocks noGrp="1"/>
          </p:cNvSpPr>
          <p:nvPr>
            <p:ph idx="1"/>
          </p:nvPr>
        </p:nvSpPr>
        <p:spPr>
          <a:xfrm>
            <a:off x="360000" y="1296000"/>
            <a:ext cx="8427600" cy="3780000"/>
          </a:xfrm>
        </p:spPr>
        <p:txBody>
          <a:bodyPr>
            <a:noAutofit/>
          </a:bodyPr>
          <a:lstStyle>
            <a:lvl1pPr>
              <a:defRPr sz="1800"/>
            </a:lvl1pPr>
            <a:lvl2pPr>
              <a:defRPr sz="1400"/>
            </a:lvl2pPr>
            <a:lvl3pPr>
              <a:defRPr sz="1400"/>
            </a:lvl3pPr>
            <a:lvl4pPr>
              <a:defRPr sz="1400"/>
            </a:lvl4pPr>
            <a:lvl5pPr>
              <a:defRPr sz="14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6" name="Slide Number Placeholder 5">
            <a:extLst>
              <a:ext uri="{FF2B5EF4-FFF2-40B4-BE49-F238E27FC236}">
                <a16:creationId xmlns:a16="http://schemas.microsoft.com/office/drawing/2014/main" id="{0A2700E8-084B-5C4A-9D21-FB806A7FBF80}"/>
              </a:ext>
            </a:extLst>
          </p:cNvPr>
          <p:cNvSpPr>
            <a:spLocks noGrp="1"/>
          </p:cNvSpPr>
          <p:nvPr>
            <p:ph type="sldNum" sz="quarter" idx="12"/>
          </p:nvPr>
        </p:nvSpPr>
        <p:spPr/>
        <p:txBody>
          <a:bodyPr/>
          <a:lstStyle/>
          <a:p>
            <a:fld id="{220B6647-BD7A-7942-B66E-0DFF9B72D92D}" type="slidenum">
              <a:rPr lang="en-US" smtClean="0"/>
              <a:pPr/>
              <a:t>‹#›</a:t>
            </a:fld>
            <a:endParaRPr lang="en-US"/>
          </a:p>
        </p:txBody>
      </p:sp>
      <p:sp>
        <p:nvSpPr>
          <p:cNvPr id="7" name="Text Placeholder 6">
            <a:extLst>
              <a:ext uri="{FF2B5EF4-FFF2-40B4-BE49-F238E27FC236}">
                <a16:creationId xmlns:a16="http://schemas.microsoft.com/office/drawing/2014/main" id="{46DB905E-E99C-3641-BF4C-1FCE98B4950F}"/>
              </a:ext>
            </a:extLst>
          </p:cNvPr>
          <p:cNvSpPr>
            <a:spLocks noGrp="1"/>
          </p:cNvSpPr>
          <p:nvPr>
            <p:ph type="body" sz="quarter" idx="13"/>
          </p:nvPr>
        </p:nvSpPr>
        <p:spPr>
          <a:xfrm>
            <a:off x="360363" y="756000"/>
            <a:ext cx="8427600" cy="503999"/>
          </a:xfrm>
        </p:spPr>
        <p:txBody>
          <a:bodyPr>
            <a:noAutofit/>
          </a:bodyPr>
          <a:lstStyle>
            <a:lvl1pPr marL="0" indent="0">
              <a:buNone/>
              <a:defRPr sz="1800" b="1">
                <a:latin typeface="+mj-lt"/>
              </a:defRPr>
            </a:lvl1pPr>
            <a:lvl2pPr marL="288000" indent="0">
              <a:buNone/>
              <a:defRPr/>
            </a:lvl2pPr>
            <a:lvl3pPr marL="648000" indent="0">
              <a:buNone/>
              <a:defRPr/>
            </a:lvl3pPr>
            <a:lvl4pPr marL="1008000" indent="0">
              <a:buNone/>
              <a:defRPr/>
            </a:lvl4pPr>
            <a:lvl5pPr marL="1368000" indent="0">
              <a:buNone/>
              <a:defRPr/>
            </a:lvl5pPr>
          </a:lstStyle>
          <a:p>
            <a:pPr lvl="0"/>
            <a:r>
              <a:rPr lang="en-GB"/>
              <a:t>Click to edit Master text styles</a:t>
            </a:r>
          </a:p>
        </p:txBody>
      </p:sp>
      <p:cxnSp>
        <p:nvCxnSpPr>
          <p:cNvPr id="9" name="Straight Connector 8">
            <a:extLst>
              <a:ext uri="{FF2B5EF4-FFF2-40B4-BE49-F238E27FC236}">
                <a16:creationId xmlns:a16="http://schemas.microsoft.com/office/drawing/2014/main" id="{51E7B9EB-9A61-0344-BAAB-3DD2BFAC6769}"/>
              </a:ext>
            </a:extLst>
          </p:cNvPr>
          <p:cNvCxnSpPr>
            <a:cxnSpLocks/>
          </p:cNvCxnSpPr>
          <p:nvPr userDrawn="1"/>
        </p:nvCxnSpPr>
        <p:spPr>
          <a:xfrm flipV="1">
            <a:off x="0" y="1072775"/>
            <a:ext cx="9144000" cy="6578"/>
          </a:xfrm>
          <a:prstGeom prst="line">
            <a:avLst/>
          </a:prstGeom>
          <a:ln w="19050">
            <a:solidFill>
              <a:schemeClr val="tx1"/>
            </a:solidFill>
            <a:miter lim="800000"/>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90755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Title and Content small">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GB"/>
              <a:t>Click to edit Master title style</a:t>
            </a:r>
            <a:endParaRPr lang="en-US" dirty="0"/>
          </a:p>
        </p:txBody>
      </p:sp>
      <p:sp>
        <p:nvSpPr>
          <p:cNvPr id="3" name="Content Placeholder 2"/>
          <p:cNvSpPr>
            <a:spLocks noGrp="1"/>
          </p:cNvSpPr>
          <p:nvPr>
            <p:ph idx="1"/>
          </p:nvPr>
        </p:nvSpPr>
        <p:spPr>
          <a:xfrm>
            <a:off x="360000" y="1008000"/>
            <a:ext cx="5727600" cy="4071600"/>
          </a:xfrm>
        </p:spPr>
        <p:txBody>
          <a:bodyPr>
            <a:noAutofit/>
          </a:bodyPr>
          <a:lstStyle>
            <a:lvl1pPr>
              <a:defRPr sz="1800"/>
            </a:lvl1pPr>
            <a:lvl2pPr>
              <a:defRPr sz="1400"/>
            </a:lvl2pPr>
            <a:lvl3pPr>
              <a:defRPr sz="1400"/>
            </a:lvl3pPr>
            <a:lvl4pPr>
              <a:defRPr sz="1400"/>
            </a:lvl4pPr>
            <a:lvl5pPr>
              <a:defRPr sz="14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6" name="Slide Number Placeholder 5">
            <a:extLst>
              <a:ext uri="{FF2B5EF4-FFF2-40B4-BE49-F238E27FC236}">
                <a16:creationId xmlns:a16="http://schemas.microsoft.com/office/drawing/2014/main" id="{0A2700E8-084B-5C4A-9D21-FB806A7FBF80}"/>
              </a:ext>
            </a:extLst>
          </p:cNvPr>
          <p:cNvSpPr>
            <a:spLocks noGrp="1"/>
          </p:cNvSpPr>
          <p:nvPr>
            <p:ph type="sldNum" sz="quarter" idx="12"/>
          </p:nvPr>
        </p:nvSpPr>
        <p:spPr/>
        <p:txBody>
          <a:bodyPr/>
          <a:lstStyle/>
          <a:p>
            <a:fld id="{220B6647-BD7A-7942-B66E-0DFF9B72D92D}" type="slidenum">
              <a:rPr lang="en-US" smtClean="0"/>
              <a:pPr/>
              <a:t>‹#›</a:t>
            </a:fld>
            <a:endParaRPr lang="en-US"/>
          </a:p>
        </p:txBody>
      </p:sp>
      <p:cxnSp>
        <p:nvCxnSpPr>
          <p:cNvPr id="7" name="Straight Connector 6">
            <a:extLst>
              <a:ext uri="{FF2B5EF4-FFF2-40B4-BE49-F238E27FC236}">
                <a16:creationId xmlns:a16="http://schemas.microsoft.com/office/drawing/2014/main" id="{0612D9B9-BC77-E04E-9798-9AC08D040420}"/>
              </a:ext>
            </a:extLst>
          </p:cNvPr>
          <p:cNvCxnSpPr>
            <a:cxnSpLocks/>
          </p:cNvCxnSpPr>
          <p:nvPr userDrawn="1"/>
        </p:nvCxnSpPr>
        <p:spPr>
          <a:xfrm flipV="1">
            <a:off x="0" y="745758"/>
            <a:ext cx="9144000" cy="6578"/>
          </a:xfrm>
          <a:prstGeom prst="line">
            <a:avLst/>
          </a:prstGeom>
          <a:ln w="19050">
            <a:solidFill>
              <a:schemeClr val="tx1"/>
            </a:solidFill>
            <a:miter lim="800000"/>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572721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sz="half" idx="1"/>
          </p:nvPr>
        </p:nvSpPr>
        <p:spPr>
          <a:xfrm>
            <a:off x="360000" y="1008000"/>
            <a:ext cx="4104000" cy="4071600"/>
          </a:xfrm>
          <a:noFill/>
          <a:ln w="15875">
            <a:noFill/>
            <a:miter lim="800000"/>
          </a:ln>
        </p:spPr>
        <p:txBody>
          <a:bodyPr lIns="108000" tIns="108000" rIns="108000" bIns="108000">
            <a:noAutofit/>
          </a:bodyPr>
          <a:lstStyle>
            <a:lvl1pPr>
              <a:defRPr sz="1800"/>
            </a:lvl1pPr>
            <a:lvl2pPr>
              <a:defRPr sz="1400"/>
            </a:lvl2pPr>
            <a:lvl3pPr>
              <a:defRPr sz="1400"/>
            </a:lvl3pPr>
            <a:lvl4pPr>
              <a:defRPr sz="1400"/>
            </a:lvl4pPr>
            <a:lvl5pPr>
              <a:defRPr sz="14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7" name="Slide Number Placeholder 6"/>
          <p:cNvSpPr>
            <a:spLocks noGrp="1"/>
          </p:cNvSpPr>
          <p:nvPr>
            <p:ph type="sldNum" sz="quarter" idx="12"/>
          </p:nvPr>
        </p:nvSpPr>
        <p:spPr/>
        <p:txBody>
          <a:bodyPr/>
          <a:lstStyle/>
          <a:p>
            <a:fld id="{220B6647-BD7A-7942-B66E-0DFF9B72D92D}" type="slidenum">
              <a:rPr lang="en-US" smtClean="0"/>
              <a:t>‹#›</a:t>
            </a:fld>
            <a:endParaRPr lang="en-US"/>
          </a:p>
        </p:txBody>
      </p:sp>
      <p:cxnSp>
        <p:nvCxnSpPr>
          <p:cNvPr id="8" name="Straight Connector 7">
            <a:extLst>
              <a:ext uri="{FF2B5EF4-FFF2-40B4-BE49-F238E27FC236}">
                <a16:creationId xmlns:a16="http://schemas.microsoft.com/office/drawing/2014/main" id="{5D33183B-9109-6A4A-A84B-1A6D9B35B882}"/>
              </a:ext>
            </a:extLst>
          </p:cNvPr>
          <p:cNvCxnSpPr>
            <a:cxnSpLocks/>
          </p:cNvCxnSpPr>
          <p:nvPr userDrawn="1"/>
        </p:nvCxnSpPr>
        <p:spPr>
          <a:xfrm flipV="1">
            <a:off x="0" y="745758"/>
            <a:ext cx="9144000" cy="6578"/>
          </a:xfrm>
          <a:prstGeom prst="line">
            <a:avLst/>
          </a:prstGeom>
          <a:ln w="19050">
            <a:solidFill>
              <a:schemeClr val="tx1"/>
            </a:solidFill>
            <a:miter lim="800000"/>
          </a:ln>
        </p:spPr>
        <p:style>
          <a:lnRef idx="1">
            <a:schemeClr val="accent1"/>
          </a:lnRef>
          <a:fillRef idx="0">
            <a:schemeClr val="accent1"/>
          </a:fillRef>
          <a:effectRef idx="0">
            <a:schemeClr val="accent1"/>
          </a:effectRef>
          <a:fontRef idx="minor">
            <a:schemeClr val="tx1"/>
          </a:fontRef>
        </p:style>
      </p:cxnSp>
      <p:sp>
        <p:nvSpPr>
          <p:cNvPr id="10" name="Content Placeholder 2">
            <a:extLst>
              <a:ext uri="{FF2B5EF4-FFF2-40B4-BE49-F238E27FC236}">
                <a16:creationId xmlns:a16="http://schemas.microsoft.com/office/drawing/2014/main" id="{43FDD8A6-1400-CC46-ACBE-D9738F539B93}"/>
              </a:ext>
            </a:extLst>
          </p:cNvPr>
          <p:cNvSpPr>
            <a:spLocks noGrp="1"/>
          </p:cNvSpPr>
          <p:nvPr>
            <p:ph sz="half" idx="13"/>
          </p:nvPr>
        </p:nvSpPr>
        <p:spPr>
          <a:xfrm>
            <a:off x="4680000" y="1008000"/>
            <a:ext cx="4104000" cy="4071600"/>
          </a:xfrm>
          <a:noFill/>
          <a:ln w="15875">
            <a:noFill/>
            <a:miter lim="800000"/>
          </a:ln>
        </p:spPr>
        <p:txBody>
          <a:bodyPr lIns="108000" tIns="108000" rIns="108000" bIns="108000">
            <a:noAutofit/>
          </a:bodyPr>
          <a:lstStyle>
            <a:lvl1pPr>
              <a:defRPr sz="1800"/>
            </a:lvl1pPr>
            <a:lvl2pPr>
              <a:defRPr sz="1400"/>
            </a:lvl2pPr>
            <a:lvl3pPr>
              <a:defRPr sz="1400"/>
            </a:lvl3pPr>
            <a:lvl4pPr>
              <a:defRPr sz="1400"/>
            </a:lvl4pPr>
            <a:lvl5pPr>
              <a:defRPr sz="14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Tree>
    <p:extLst>
      <p:ext uri="{BB962C8B-B14F-4D97-AF65-F5344CB8AC3E}">
        <p14:creationId xmlns:p14="http://schemas.microsoft.com/office/powerpoint/2010/main" val="79066667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hyperlink" Target="https://creativecommons.org/licenses/by/4.0/" TargetMode="Externa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hyperlink" Target="https://knime.com/" TargetMode="External"/><Relationship Id="rId2" Type="http://schemas.openxmlformats.org/officeDocument/2006/relationships/slideLayout" Target="../slideLayouts/slideLayout2.xml"/><Relationship Id="rId16" Type="http://schemas.openxmlformats.org/officeDocument/2006/relationships/hyperlink" Target="https://www.knime.com/form/material-download-registration" TargetMode="Externa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60000" y="0"/>
            <a:ext cx="8427600" cy="972000"/>
          </a:xfrm>
          <a:prstGeom prst="rect">
            <a:avLst/>
          </a:prstGeom>
        </p:spPr>
        <p:txBody>
          <a:bodyPr vert="horz" lIns="0" tIns="360000" rIns="360000" bIns="0" rtlCol="0" anchor="t" anchorCtr="0">
            <a:noAutofit/>
          </a:bodyPr>
          <a:lstStyle/>
          <a:p>
            <a:r>
              <a:rPr lang="en-GB"/>
              <a:t>Click to edit Master title style</a:t>
            </a:r>
            <a:endParaRPr lang="en-US" dirty="0"/>
          </a:p>
        </p:txBody>
      </p:sp>
      <p:sp>
        <p:nvSpPr>
          <p:cNvPr id="3" name="Text Placeholder 2"/>
          <p:cNvSpPr>
            <a:spLocks noGrp="1"/>
          </p:cNvSpPr>
          <p:nvPr>
            <p:ph type="body" idx="1"/>
          </p:nvPr>
        </p:nvSpPr>
        <p:spPr>
          <a:xfrm>
            <a:off x="360000" y="1008000"/>
            <a:ext cx="8427600" cy="4068000"/>
          </a:xfrm>
          <a:prstGeom prst="rect">
            <a:avLst/>
          </a:prstGeom>
        </p:spPr>
        <p:txBody>
          <a:bodyPr vert="horz" lIns="0" tIns="0" rIns="0" bIns="0" rtlCol="0">
            <a:no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2"/>
          </p:nvPr>
        </p:nvSpPr>
        <p:spPr>
          <a:xfrm>
            <a:off x="360000" y="4824000"/>
            <a:ext cx="4320000" cy="251999"/>
          </a:xfrm>
          <a:prstGeom prst="rect">
            <a:avLst/>
          </a:prstGeom>
        </p:spPr>
        <p:txBody>
          <a:bodyPr vert="horz" lIns="0" tIns="0" rIns="0" bIns="0" rtlCol="0" anchor="ctr">
            <a:noAutofit/>
          </a:bodyPr>
          <a:lstStyle>
            <a:lvl1pPr algn="l">
              <a:defRPr sz="1800">
                <a:solidFill>
                  <a:schemeClr val="tx1"/>
                </a:solidFill>
              </a:defRPr>
            </a:lvl1pPr>
          </a:lstStyle>
          <a:p>
            <a:endParaRPr lang="en-US" dirty="0"/>
          </a:p>
        </p:txBody>
      </p:sp>
      <p:sp>
        <p:nvSpPr>
          <p:cNvPr id="9" name="Footer Placeholder 8">
            <a:extLst>
              <a:ext uri="{FF2B5EF4-FFF2-40B4-BE49-F238E27FC236}">
                <a16:creationId xmlns:a16="http://schemas.microsoft.com/office/drawing/2014/main" id="{1EDE9514-A4D4-9646-A412-E848C2A0DE81}"/>
              </a:ext>
            </a:extLst>
          </p:cNvPr>
          <p:cNvSpPr>
            <a:spLocks noGrp="1"/>
          </p:cNvSpPr>
          <p:nvPr>
            <p:ph type="ftr" sz="quarter" idx="3"/>
          </p:nvPr>
        </p:nvSpPr>
        <p:spPr>
          <a:xfrm>
            <a:off x="360000" y="4536000"/>
            <a:ext cx="4320000" cy="251999"/>
          </a:xfrm>
          <a:prstGeom prst="rect">
            <a:avLst/>
          </a:prstGeom>
        </p:spPr>
        <p:txBody>
          <a:bodyPr vert="horz" lIns="0" tIns="0" rIns="0" bIns="0" rtlCol="0" anchor="ctr">
            <a:noAutofit/>
          </a:bodyPr>
          <a:lstStyle>
            <a:lvl1pPr algn="l">
              <a:defRPr sz="1800" b="1">
                <a:solidFill>
                  <a:schemeClr val="tx1"/>
                </a:solidFill>
              </a:defRPr>
            </a:lvl1pPr>
          </a:lstStyle>
          <a:p>
            <a:endParaRPr lang="en-US"/>
          </a:p>
        </p:txBody>
      </p:sp>
      <p:sp>
        <p:nvSpPr>
          <p:cNvPr id="6" name="Slide Number Placeholder 5"/>
          <p:cNvSpPr>
            <a:spLocks noGrp="1"/>
          </p:cNvSpPr>
          <p:nvPr>
            <p:ph type="sldNum" sz="quarter" idx="4"/>
          </p:nvPr>
        </p:nvSpPr>
        <p:spPr>
          <a:xfrm>
            <a:off x="4284000" y="5427000"/>
            <a:ext cx="576000" cy="288000"/>
          </a:xfrm>
          <a:prstGeom prst="rect">
            <a:avLst/>
          </a:prstGeom>
        </p:spPr>
        <p:txBody>
          <a:bodyPr vert="horz" lIns="0" tIns="0" rIns="0" bIns="0" rtlCol="0" anchor="ctr"/>
          <a:lstStyle>
            <a:lvl1pPr algn="ctr">
              <a:defRPr sz="900">
                <a:solidFill>
                  <a:schemeClr val="tx1"/>
                </a:solidFill>
              </a:defRPr>
            </a:lvl1pPr>
          </a:lstStyle>
          <a:p>
            <a:fld id="{220B6647-BD7A-7942-B66E-0DFF9B72D92D}" type="slidenum">
              <a:rPr lang="en-US" smtClean="0"/>
              <a:pPr/>
              <a:t>‹#›</a:t>
            </a:fld>
            <a:endParaRPr lang="en-US" dirty="0"/>
          </a:p>
        </p:txBody>
      </p:sp>
      <p:cxnSp>
        <p:nvCxnSpPr>
          <p:cNvPr id="7" name="Straight Connector 6">
            <a:extLst>
              <a:ext uri="{FF2B5EF4-FFF2-40B4-BE49-F238E27FC236}">
                <a16:creationId xmlns:a16="http://schemas.microsoft.com/office/drawing/2014/main" id="{38E3F6F9-5ADB-1242-AB90-C0A00C0C735C}"/>
              </a:ext>
            </a:extLst>
          </p:cNvPr>
          <p:cNvCxnSpPr>
            <a:cxnSpLocks/>
          </p:cNvCxnSpPr>
          <p:nvPr userDrawn="1"/>
        </p:nvCxnSpPr>
        <p:spPr>
          <a:xfrm flipV="1">
            <a:off x="0" y="5420422"/>
            <a:ext cx="9144000" cy="6578"/>
          </a:xfrm>
          <a:prstGeom prst="line">
            <a:avLst/>
          </a:prstGeom>
          <a:ln w="19050">
            <a:solidFill>
              <a:schemeClr val="tx1"/>
            </a:solidFill>
            <a:miter lim="800000"/>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FA5EA6A8-FFAC-4C45-AB50-F16E9F8C2536}"/>
              </a:ext>
            </a:extLst>
          </p:cNvPr>
          <p:cNvSpPr txBox="1"/>
          <p:nvPr userDrawn="1"/>
        </p:nvSpPr>
        <p:spPr>
          <a:xfrm>
            <a:off x="5771643" y="5386334"/>
            <a:ext cx="3438137" cy="369332"/>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900" dirty="0"/>
              <a:t>These slides are a derivative of </a:t>
            </a:r>
            <a:r>
              <a:rPr lang="en-US" sz="900" dirty="0">
                <a:hlinkClick r:id="rId16"/>
              </a:rPr>
              <a:t>KNIME Course Material</a:t>
            </a:r>
            <a:r>
              <a:rPr lang="en-US" sz="900" dirty="0"/>
              <a:t> of </a:t>
            </a:r>
            <a:r>
              <a:rPr lang="en-US" sz="900" dirty="0">
                <a:hlinkClick r:id="rId17"/>
              </a:rPr>
              <a:t>KNIME AG</a:t>
            </a:r>
            <a:r>
              <a:rPr lang="en-US" sz="900" dirty="0"/>
              <a:t> used under </a:t>
            </a:r>
            <a:r>
              <a:rPr lang="en-US" sz="900" dirty="0">
                <a:hlinkClick r:id="rId18"/>
              </a:rPr>
              <a:t>CC BY 4.0</a:t>
            </a:r>
            <a:endParaRPr lang="en-US" sz="900" dirty="0"/>
          </a:p>
        </p:txBody>
      </p:sp>
    </p:spTree>
    <p:extLst>
      <p:ext uri="{BB962C8B-B14F-4D97-AF65-F5344CB8AC3E}">
        <p14:creationId xmlns:p14="http://schemas.microsoft.com/office/powerpoint/2010/main" val="601753991"/>
      </p:ext>
    </p:extLst>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 id="2147483668" r:id="rId4"/>
    <p:sldLayoutId id="2147483669" r:id="rId5"/>
    <p:sldLayoutId id="2147483670" r:id="rId6"/>
    <p:sldLayoutId id="2147483671" r:id="rId7"/>
    <p:sldLayoutId id="2147483672" r:id="rId8"/>
    <p:sldLayoutId id="2147483673" r:id="rId9"/>
    <p:sldLayoutId id="2147483674" r:id="rId10"/>
    <p:sldLayoutId id="2147483675" r:id="rId11"/>
    <p:sldLayoutId id="2147483676" r:id="rId12"/>
    <p:sldLayoutId id="2147483677" r:id="rId13"/>
    <p:sldLayoutId id="2147483678" r:id="rId14"/>
  </p:sldLayoutIdLst>
  <p:hf hdr="0" ftr="0" dt="0"/>
  <p:txStyles>
    <p:titleStyle>
      <a:lvl1pPr algn="l" defTabSz="685800" rtl="0" eaLnBrk="1" latinLnBrk="0" hangingPunct="1">
        <a:lnSpc>
          <a:spcPct val="90000"/>
        </a:lnSpc>
        <a:spcBef>
          <a:spcPct val="0"/>
        </a:spcBef>
        <a:buNone/>
        <a:defRPr sz="2400" b="1" kern="1200">
          <a:solidFill>
            <a:schemeClr val="tx1"/>
          </a:solidFill>
          <a:latin typeface="+mj-lt"/>
          <a:ea typeface="+mj-ea"/>
          <a:cs typeface="+mj-cs"/>
        </a:defRPr>
      </a:lvl1pPr>
    </p:titleStyle>
    <p:bodyStyle>
      <a:lvl1pPr marL="288000" indent="-288000" algn="l" defTabSz="685800" rtl="0" eaLnBrk="1" latinLnBrk="0" hangingPunct="1">
        <a:lnSpc>
          <a:spcPct val="100000"/>
        </a:lnSpc>
        <a:spcBef>
          <a:spcPts val="600"/>
        </a:spcBef>
        <a:buClr>
          <a:schemeClr val="tx1"/>
        </a:buClr>
        <a:buFont typeface="Wingdings" pitchFamily="2" charset="2"/>
        <a:buChar char="§"/>
        <a:defRPr sz="2100" kern="1200">
          <a:solidFill>
            <a:schemeClr val="tx1"/>
          </a:solidFill>
          <a:latin typeface="+mn-lt"/>
          <a:ea typeface="+mn-ea"/>
          <a:cs typeface="+mn-cs"/>
        </a:defRPr>
      </a:lvl1pPr>
      <a:lvl2pPr marL="468000" indent="-180000" algn="l" defTabSz="685800" rtl="0" eaLnBrk="1" latinLnBrk="0" hangingPunct="1">
        <a:lnSpc>
          <a:spcPct val="100000"/>
        </a:lnSpc>
        <a:spcBef>
          <a:spcPts val="300"/>
        </a:spcBef>
        <a:buClr>
          <a:schemeClr val="accent2"/>
        </a:buClr>
        <a:buFont typeface="Wingdings" pitchFamily="2" charset="2"/>
        <a:buChar char="§"/>
        <a:defRPr sz="1400" kern="1200">
          <a:solidFill>
            <a:schemeClr val="tx1"/>
          </a:solidFill>
          <a:latin typeface="+mn-lt"/>
          <a:ea typeface="+mn-ea"/>
          <a:cs typeface="+mn-cs"/>
        </a:defRPr>
      </a:lvl2pPr>
      <a:lvl3pPr marL="828000" indent="-180000" algn="l" defTabSz="685800" rtl="0" eaLnBrk="1" latinLnBrk="0" hangingPunct="1">
        <a:lnSpc>
          <a:spcPct val="100000"/>
        </a:lnSpc>
        <a:spcBef>
          <a:spcPts val="300"/>
        </a:spcBef>
        <a:buClr>
          <a:schemeClr val="accent2"/>
        </a:buClr>
        <a:buFont typeface="Wingdings" pitchFamily="2" charset="2"/>
        <a:buChar char="§"/>
        <a:defRPr sz="1400" kern="1200">
          <a:solidFill>
            <a:schemeClr val="tx1"/>
          </a:solidFill>
          <a:latin typeface="+mn-lt"/>
          <a:ea typeface="+mn-ea"/>
          <a:cs typeface="+mn-cs"/>
        </a:defRPr>
      </a:lvl3pPr>
      <a:lvl4pPr marL="1188000" indent="-180000" algn="l" defTabSz="685800" rtl="0" eaLnBrk="1" latinLnBrk="0" hangingPunct="1">
        <a:lnSpc>
          <a:spcPct val="100000"/>
        </a:lnSpc>
        <a:spcBef>
          <a:spcPts val="300"/>
        </a:spcBef>
        <a:buClr>
          <a:schemeClr val="accent2"/>
        </a:buClr>
        <a:buFont typeface="Wingdings" pitchFamily="2" charset="2"/>
        <a:buChar char="§"/>
        <a:defRPr sz="1400" kern="1200">
          <a:solidFill>
            <a:schemeClr val="tx1"/>
          </a:solidFill>
          <a:latin typeface="+mn-lt"/>
          <a:ea typeface="+mn-ea"/>
          <a:cs typeface="+mn-cs"/>
        </a:defRPr>
      </a:lvl4pPr>
      <a:lvl5pPr marL="1548000" indent="-180000" algn="l" defTabSz="685800" rtl="0" eaLnBrk="1" latinLnBrk="0" hangingPunct="1">
        <a:lnSpc>
          <a:spcPct val="100000"/>
        </a:lnSpc>
        <a:spcBef>
          <a:spcPts val="300"/>
        </a:spcBef>
        <a:buClr>
          <a:schemeClr val="accent2"/>
        </a:buClr>
        <a:buFont typeface="Wingdings" pitchFamily="2" charset="2"/>
        <a:buChar char="§"/>
        <a:defRPr sz="1400" kern="1200">
          <a:solidFill>
            <a:schemeClr val="tx1"/>
          </a:solidFill>
          <a:latin typeface="+mn-lt"/>
          <a:ea typeface="+mn-ea"/>
          <a:cs typeface="+mn-cs"/>
        </a:defRPr>
      </a:lvl5pPr>
      <a:lvl6pPr marL="1908000" indent="-180000" algn="l" defTabSz="685800" rtl="0" eaLnBrk="1" latinLnBrk="0" hangingPunct="1">
        <a:lnSpc>
          <a:spcPct val="100000"/>
        </a:lnSpc>
        <a:spcBef>
          <a:spcPts val="300"/>
        </a:spcBef>
        <a:buClr>
          <a:schemeClr val="accent2"/>
        </a:buClr>
        <a:buFont typeface="Wingdings" pitchFamily="2" charset="2"/>
        <a:buChar char="§"/>
        <a:defRPr sz="1350" kern="1200">
          <a:solidFill>
            <a:schemeClr val="tx1"/>
          </a:solidFill>
          <a:latin typeface="+mn-lt"/>
          <a:ea typeface="+mn-ea"/>
          <a:cs typeface="+mn-cs"/>
        </a:defRPr>
      </a:lvl6pPr>
      <a:lvl7pPr marL="2268000" indent="-180000" algn="l" defTabSz="685800" rtl="0" eaLnBrk="1" latinLnBrk="0" hangingPunct="1">
        <a:lnSpc>
          <a:spcPct val="100000"/>
        </a:lnSpc>
        <a:spcBef>
          <a:spcPts val="300"/>
        </a:spcBef>
        <a:buClr>
          <a:schemeClr val="accent2"/>
        </a:buClr>
        <a:buFont typeface="Wingdings" pitchFamily="2" charset="2"/>
        <a:buChar char="§"/>
        <a:defRPr sz="1350" kern="1200">
          <a:solidFill>
            <a:schemeClr val="tx1"/>
          </a:solidFill>
          <a:latin typeface="+mn-lt"/>
          <a:ea typeface="+mn-ea"/>
          <a:cs typeface="+mn-cs"/>
        </a:defRPr>
      </a:lvl7pPr>
      <a:lvl8pPr marL="2628000" indent="-180000" algn="l" defTabSz="685800" rtl="0" eaLnBrk="1" latinLnBrk="0" hangingPunct="1">
        <a:lnSpc>
          <a:spcPct val="100000"/>
        </a:lnSpc>
        <a:spcBef>
          <a:spcPts val="300"/>
        </a:spcBef>
        <a:buClr>
          <a:schemeClr val="accent2"/>
        </a:buClr>
        <a:buFont typeface="Wingdings" pitchFamily="2" charset="2"/>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226">
          <p15:clr>
            <a:srgbClr val="2B94B1"/>
          </p15:clr>
        </p15:guide>
        <p15:guide id="2" pos="158">
          <p15:clr>
            <a:srgbClr val="2B94B1"/>
          </p15:clr>
        </p15:guide>
        <p15:guide id="3" orient="horz" pos="634">
          <p15:clr>
            <a:srgbClr val="2B94B1"/>
          </p15:clr>
        </p15:guide>
        <p15:guide id="4" pos="5602">
          <p15:clr>
            <a:srgbClr val="2B94B1"/>
          </p15:clr>
        </p15:guide>
        <p15:guide id="5" pos="5534">
          <p15:clr>
            <a:srgbClr val="2B94B1"/>
          </p15:clr>
        </p15:guide>
        <p15:guide id="8" orient="horz" pos="3198">
          <p15:clr>
            <a:srgbClr val="2B94B1"/>
          </p15:clr>
        </p15:guide>
        <p15:guide id="9" orient="horz" pos="3420">
          <p15:clr>
            <a:srgbClr val="2B94B1"/>
          </p15:clr>
        </p15:guide>
        <p15:guide id="10" pos="3833">
          <p15:clr>
            <a:srgbClr val="2B94B1"/>
          </p15:clr>
        </p15:guide>
        <p15:guide id="11" pos="2812">
          <p15:clr>
            <a:srgbClr val="2B94B1"/>
          </p15:clr>
        </p15:guide>
        <p15:guide id="12" pos="4721">
          <p15:clr>
            <a:srgbClr val="2B94B1"/>
          </p15:clr>
        </p15:guide>
        <p15:guide id="13" pos="2948">
          <p15:clr>
            <a:srgbClr val="2B94B1"/>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hyperlink" Target="https://www.knime.com/blog/querying-google-analytics-in-knime" TargetMode="External"/><Relationship Id="rId7" Type="http://schemas.openxmlformats.org/officeDocument/2006/relationships/image" Target="../media/image11.png"/><Relationship Id="rId2" Type="http://schemas.openxmlformats.org/officeDocument/2006/relationships/notesSlide" Target="../notesSlides/notesSlide8.xml"/><Relationship Id="rId1" Type="http://schemas.openxmlformats.org/officeDocument/2006/relationships/slideLayout" Target="../slideLayouts/slideLayout14.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1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9.xml"/><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hyperlink" Target="https://searchwilderness.com/semantic-keyword-research/#gref" TargetMode="External"/><Relationship Id="rId7" Type="http://schemas.openxmlformats.org/officeDocument/2006/relationships/image" Target="../media/image14.png"/><Relationship Id="rId2" Type="http://schemas.openxmlformats.org/officeDocument/2006/relationships/notesSlide" Target="../notesSlides/notesSlide10.xml"/><Relationship Id="rId1" Type="http://schemas.openxmlformats.org/officeDocument/2006/relationships/slideLayout" Target="../slideLayouts/slideLayout14.xml"/><Relationship Id="rId6" Type="http://schemas.openxmlformats.org/officeDocument/2006/relationships/image" Target="../media/image13.png"/><Relationship Id="rId5" Type="http://schemas.openxmlformats.org/officeDocument/2006/relationships/hyperlink" Target="https://kni.me/w/uq55m4-XCvcMb1li" TargetMode="External"/><Relationship Id="rId10" Type="http://schemas.openxmlformats.org/officeDocument/2006/relationships/image" Target="../media/image17.png"/><Relationship Id="rId4" Type="http://schemas.openxmlformats.org/officeDocument/2006/relationships/hyperlink" Target="https://www.knime.com/blog/semantic-keyword-search-for-seo" TargetMode="External"/><Relationship Id="rId9" Type="http://schemas.openxmlformats.org/officeDocument/2006/relationships/image" Target="../media/image16.png"/></Relationships>
</file>

<file path=ppt/slides/_rels/slide1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1.xml"/><Relationship Id="rId1" Type="http://schemas.openxmlformats.org/officeDocument/2006/relationships/slideLayout" Target="../slideLayouts/slideLayout14.xml"/><Relationship Id="rId5" Type="http://schemas.openxmlformats.org/officeDocument/2006/relationships/image" Target="../media/image15.png"/><Relationship Id="rId4" Type="http://schemas.openxmlformats.org/officeDocument/2006/relationships/image" Target="../media/image16.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3.xml"/><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3" Type="http://schemas.openxmlformats.org/officeDocument/2006/relationships/hyperlink" Target="https://kni.me/w/FEczzB1FQBnPrCQg" TargetMode="External"/><Relationship Id="rId2" Type="http://schemas.openxmlformats.org/officeDocument/2006/relationships/notesSlide" Target="../notesSlides/notesSlide14.xml"/><Relationship Id="rId1" Type="http://schemas.openxmlformats.org/officeDocument/2006/relationships/slideLayout" Target="../slideLayouts/slideLayout14.xml"/><Relationship Id="rId4" Type="http://schemas.openxmlformats.org/officeDocument/2006/relationships/image" Target="../media/image19.png"/></Relationships>
</file>

<file path=ppt/slides/_rels/slide1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6.xml"/><Relationship Id="rId1" Type="http://schemas.openxmlformats.org/officeDocument/2006/relationships/slideLayout" Target="../slideLayouts/slideLayout14.xml"/><Relationship Id="rId5" Type="http://schemas.openxmlformats.org/officeDocument/2006/relationships/hyperlink" Target="https://kni.me/w/FEczzB1FQBnPrCQg" TargetMode="External"/><Relationship Id="rId4" Type="http://schemas.openxmlformats.org/officeDocument/2006/relationships/image" Target="../media/image22.png"/></Relationships>
</file>

<file path=ppt/slides/_rels/slide21.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image" Target="../media/image23.png"/><Relationship Id="rId7" Type="http://schemas.openxmlformats.org/officeDocument/2006/relationships/image" Target="../media/image27.png"/><Relationship Id="rId2" Type="http://schemas.openxmlformats.org/officeDocument/2006/relationships/notesSlide" Target="../notesSlides/notesSlide17.xml"/><Relationship Id="rId1" Type="http://schemas.openxmlformats.org/officeDocument/2006/relationships/slideLayout" Target="../slideLayouts/slideLayout6.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4.xml"/></Relationships>
</file>

<file path=ppt/slides/_rels/slide24.xml.rels><?xml version="1.0" encoding="UTF-8" standalone="yes"?>
<Relationships xmlns="http://schemas.openxmlformats.org/package/2006/relationships"><Relationship Id="rId3" Type="http://schemas.openxmlformats.org/officeDocument/2006/relationships/hyperlink" Target="https://www.knime.com/blog/predict-customer-churn-low-code-ml-example" TargetMode="External"/><Relationship Id="rId7" Type="http://schemas.openxmlformats.org/officeDocument/2006/relationships/image" Target="../media/image30.png"/><Relationship Id="rId2" Type="http://schemas.openxmlformats.org/officeDocument/2006/relationships/notesSlide" Target="../notesSlides/notesSlide20.xml"/><Relationship Id="rId1" Type="http://schemas.openxmlformats.org/officeDocument/2006/relationships/slideLayout" Target="../slideLayouts/slideLayout14.xml"/><Relationship Id="rId6" Type="http://schemas.openxmlformats.org/officeDocument/2006/relationships/image" Target="../media/image29.png"/><Relationship Id="rId5" Type="http://schemas.openxmlformats.org/officeDocument/2006/relationships/hyperlink" Target="https://kni.me/w/PRrwnq5kb6UYXJuP" TargetMode="External"/><Relationship Id="rId4" Type="http://schemas.openxmlformats.org/officeDocument/2006/relationships/hyperlink" Target="https://kni.me/w/9cBJzpQEeZyMtSNa" TargetMode="External"/></Relationships>
</file>

<file path=ppt/slides/_rels/slide25.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1.xml"/><Relationship Id="rId1" Type="http://schemas.openxmlformats.org/officeDocument/2006/relationships/slideLayout" Target="../slideLayouts/slideLayout14.xml"/></Relationships>
</file>

<file path=ppt/slides/_rels/slide26.xml.rels><?xml version="1.0" encoding="UTF-8" standalone="yes"?>
<Relationships xmlns="http://schemas.openxmlformats.org/package/2006/relationships"><Relationship Id="rId3" Type="http://schemas.openxmlformats.org/officeDocument/2006/relationships/hyperlink" Target="https://kni.me/w/iE4BKiXuljA8S5aa" TargetMode="External"/><Relationship Id="rId2" Type="http://schemas.openxmlformats.org/officeDocument/2006/relationships/notesSlide" Target="../notesSlides/notesSlide22.xml"/><Relationship Id="rId1" Type="http://schemas.openxmlformats.org/officeDocument/2006/relationships/slideLayout" Target="../slideLayouts/slideLayout14.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hyperlink" Target="https://kni.me/w/3j2eYOekqiT4sGzn" TargetMode="External"/></Relationships>
</file>

<file path=ppt/slides/_rels/slide27.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3.xml"/><Relationship Id="rId1" Type="http://schemas.openxmlformats.org/officeDocument/2006/relationships/slideLayout" Target="../slideLayouts/slideLayout14.xml"/><Relationship Id="rId4" Type="http://schemas.openxmlformats.org/officeDocument/2006/relationships/image" Target="../media/image35.pn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8" Type="http://schemas.openxmlformats.org/officeDocument/2006/relationships/image" Target="../media/image41.png"/><Relationship Id="rId13" Type="http://schemas.openxmlformats.org/officeDocument/2006/relationships/image" Target="../media/image46.jpeg"/><Relationship Id="rId3" Type="http://schemas.openxmlformats.org/officeDocument/2006/relationships/image" Target="../media/image36.png"/><Relationship Id="rId7" Type="http://schemas.openxmlformats.org/officeDocument/2006/relationships/image" Target="../media/image40.png"/><Relationship Id="rId12" Type="http://schemas.openxmlformats.org/officeDocument/2006/relationships/image" Target="../media/image45.jpeg"/><Relationship Id="rId2" Type="http://schemas.openxmlformats.org/officeDocument/2006/relationships/notesSlide" Target="../notesSlides/notesSlide25.xml"/><Relationship Id="rId1" Type="http://schemas.openxmlformats.org/officeDocument/2006/relationships/slideLayout" Target="../slideLayouts/slideLayout14.xml"/><Relationship Id="rId6" Type="http://schemas.openxmlformats.org/officeDocument/2006/relationships/image" Target="../media/image39.png"/><Relationship Id="rId11" Type="http://schemas.openxmlformats.org/officeDocument/2006/relationships/image" Target="../media/image44.jpeg"/><Relationship Id="rId5" Type="http://schemas.openxmlformats.org/officeDocument/2006/relationships/image" Target="../media/image38.png"/><Relationship Id="rId10" Type="http://schemas.openxmlformats.org/officeDocument/2006/relationships/image" Target="../media/image43.jpeg"/><Relationship Id="rId4" Type="http://schemas.openxmlformats.org/officeDocument/2006/relationships/image" Target="../media/image37.jpeg"/><Relationship Id="rId9" Type="http://schemas.openxmlformats.org/officeDocument/2006/relationships/image" Target="../media/image42.jpeg"/></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3" Type="http://schemas.openxmlformats.org/officeDocument/2006/relationships/hyperlink" Target="https://www.knime.com/blog/how-to-evaluate-cx-with-topic-modeling" TargetMode="External"/><Relationship Id="rId2" Type="http://schemas.openxmlformats.org/officeDocument/2006/relationships/notesSlide" Target="../notesSlides/notesSlide26.xml"/><Relationship Id="rId1" Type="http://schemas.openxmlformats.org/officeDocument/2006/relationships/slideLayout" Target="../slideLayouts/slideLayout14.xml"/><Relationship Id="rId5" Type="http://schemas.openxmlformats.org/officeDocument/2006/relationships/image" Target="../media/image47.png"/><Relationship Id="rId4" Type="http://schemas.openxmlformats.org/officeDocument/2006/relationships/hyperlink" Target="https://kni.me/w/zXa_WBQgRZz4nqq6" TargetMode="External"/></Relationships>
</file>

<file path=ppt/slides/_rels/slide31.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27.xml"/><Relationship Id="rId1" Type="http://schemas.openxmlformats.org/officeDocument/2006/relationships/slideLayout" Target="../slideLayouts/slideLayout14.xml"/></Relationships>
</file>

<file path=ppt/slides/_rels/slide32.xml.rels><?xml version="1.0" encoding="UTF-8" standalone="yes"?>
<Relationships xmlns="http://schemas.openxmlformats.org/package/2006/relationships"><Relationship Id="rId8" Type="http://schemas.openxmlformats.org/officeDocument/2006/relationships/image" Target="../media/image54.png"/><Relationship Id="rId3" Type="http://schemas.openxmlformats.org/officeDocument/2006/relationships/image" Target="../media/image49.png"/><Relationship Id="rId7" Type="http://schemas.openxmlformats.org/officeDocument/2006/relationships/image" Target="../media/image53.png"/><Relationship Id="rId2" Type="http://schemas.openxmlformats.org/officeDocument/2006/relationships/notesSlide" Target="../notesSlides/notesSlide28.xml"/><Relationship Id="rId1" Type="http://schemas.openxmlformats.org/officeDocument/2006/relationships/slideLayout" Target="../slideLayouts/slideLayout14.xml"/><Relationship Id="rId6" Type="http://schemas.openxmlformats.org/officeDocument/2006/relationships/image" Target="../media/image52.png"/><Relationship Id="rId5" Type="http://schemas.openxmlformats.org/officeDocument/2006/relationships/image" Target="../media/image51.png"/><Relationship Id="rId4" Type="http://schemas.openxmlformats.org/officeDocument/2006/relationships/image" Target="../media/image50.png"/><Relationship Id="rId9" Type="http://schemas.openxmlformats.org/officeDocument/2006/relationships/image" Target="../media/image55.png"/></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4.xml"/></Relationships>
</file>

<file path=ppt/slides/_rels/slide34.xml.rels><?xml version="1.0" encoding="UTF-8" standalone="yes"?>
<Relationships xmlns="http://schemas.openxmlformats.org/package/2006/relationships"><Relationship Id="rId3" Type="http://schemas.openxmlformats.org/officeDocument/2006/relationships/hyperlink" Target="https://www.knime.com/blog/lexicon-based-sentiment-analysis" TargetMode="External"/><Relationship Id="rId2" Type="http://schemas.openxmlformats.org/officeDocument/2006/relationships/image" Target="../media/image56.png"/><Relationship Id="rId1" Type="http://schemas.openxmlformats.org/officeDocument/2006/relationships/slideLayout" Target="../slideLayouts/slideLayout14.xml"/><Relationship Id="rId6" Type="http://schemas.openxmlformats.org/officeDocument/2006/relationships/image" Target="../media/image57.png"/><Relationship Id="rId5" Type="http://schemas.openxmlformats.org/officeDocument/2006/relationships/hyperlink" Target="https://kni.me/w/djkzPLAKhP-j3Y17" TargetMode="External"/><Relationship Id="rId4" Type="http://schemas.openxmlformats.org/officeDocument/2006/relationships/hyperlink" Target="https://kni.me/w/zHAUMcOElRy20qO1" TargetMode="External"/></Relationships>
</file>

<file path=ppt/slides/_rels/slide35.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58.png"/><Relationship Id="rId1" Type="http://schemas.openxmlformats.org/officeDocument/2006/relationships/slideLayout" Target="../slideLayouts/slideLayout14.xml"/><Relationship Id="rId6" Type="http://schemas.openxmlformats.org/officeDocument/2006/relationships/hyperlink" Target="https://kni.me/w/Qvn6ezkH4z9KaLn-" TargetMode="External"/><Relationship Id="rId5" Type="http://schemas.openxmlformats.org/officeDocument/2006/relationships/hyperlink" Target="https://kni.me/w/KvOyB7vz9Dt1MZOQ" TargetMode="External"/><Relationship Id="rId4" Type="http://schemas.openxmlformats.org/officeDocument/2006/relationships/hyperlink" Target="https://www.knime.com/blog/sentiment-analysis" TargetMode="External"/></Relationships>
</file>

<file path=ppt/slides/_rels/slide36.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30.xml"/><Relationship Id="rId1" Type="http://schemas.openxmlformats.org/officeDocument/2006/relationships/slideLayout" Target="../slideLayouts/slideLayout14.xml"/><Relationship Id="rId6" Type="http://schemas.openxmlformats.org/officeDocument/2006/relationships/hyperlink" Target="https://kni.me/w/C80at_YXQ6PK-R19" TargetMode="External"/><Relationship Id="rId5" Type="http://schemas.openxmlformats.org/officeDocument/2006/relationships/hyperlink" Target="https://kni.me/w/A5JrR6DA9zxLZD9m" TargetMode="External"/><Relationship Id="rId4" Type="http://schemas.openxmlformats.org/officeDocument/2006/relationships/image" Target="../media/image61.png"/></Relationships>
</file>

<file path=ppt/slides/_rels/slide37.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image" Target="../media/image62.png"/><Relationship Id="rId1" Type="http://schemas.openxmlformats.org/officeDocument/2006/relationships/slideLayout" Target="../slideLayouts/slideLayout14.xml"/><Relationship Id="rId6" Type="http://schemas.openxmlformats.org/officeDocument/2006/relationships/hyperlink" Target="https://kni.me/w/myYBJS_VRYmt8h2P" TargetMode="External"/><Relationship Id="rId5" Type="http://schemas.openxmlformats.org/officeDocument/2006/relationships/hyperlink" Target="https://kni.me/w/3VGz0gdnmIy-DfT4" TargetMode="External"/><Relationship Id="rId4" Type="http://schemas.openxmlformats.org/officeDocument/2006/relationships/hyperlink" Target="https://www.knime.com/blog/lexicon-based-sentiment-analysis" TargetMode="External"/></Relationships>
</file>

<file path=ppt/slides/_rels/slide38.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31.xml"/><Relationship Id="rId1" Type="http://schemas.openxmlformats.org/officeDocument/2006/relationships/slideLayout" Target="../slideLayouts/slideLayout12.xml"/></Relationships>
</file>

<file path=ppt/slides/_rels/slide39.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32.xml"/><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14.xml"/></Relationships>
</file>

<file path=ppt/slides/_rels/slide40.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33.xml"/><Relationship Id="rId1" Type="http://schemas.openxmlformats.org/officeDocument/2006/relationships/slideLayout" Target="../slideLayouts/slideLayout14.xml"/></Relationships>
</file>

<file path=ppt/slides/_rels/slide41.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34.xml"/><Relationship Id="rId1" Type="http://schemas.openxmlformats.org/officeDocument/2006/relationships/slideLayout" Target="../slideLayouts/slideLayout14.xml"/></Relationships>
</file>

<file path=ppt/slides/_rels/slide42.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35.xml"/><Relationship Id="rId1" Type="http://schemas.openxmlformats.org/officeDocument/2006/relationships/slideLayout" Target="../slideLayouts/slideLayout14.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hyperlink" Target="https://kni.me/w/eDPB9xDxkM5Y9b52" TargetMode="External"/><Relationship Id="rId2" Type="http://schemas.openxmlformats.org/officeDocument/2006/relationships/image" Target="../media/image69.png"/><Relationship Id="rId1" Type="http://schemas.openxmlformats.org/officeDocument/2006/relationships/slideLayout" Target="../slideLayouts/slideLayout14.xml"/></Relationships>
</file>

<file path=ppt/slides/_rels/slide45.xml.rels><?xml version="1.0" encoding="UTF-8" standalone="yes"?>
<Relationships xmlns="http://schemas.openxmlformats.org/package/2006/relationships"><Relationship Id="rId2" Type="http://schemas.openxmlformats.org/officeDocument/2006/relationships/hyperlink" Target="https://tinyurl.com/46va5xum" TargetMode="External"/><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hyperlink" Target="https://doi.org/10.1016/j.jbusres.2021.08.036" TargetMode="External"/><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3" Type="http://schemas.openxmlformats.org/officeDocument/2006/relationships/image" Target="../media/image5.gif"/><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6.xml"/><Relationship Id="rId4" Type="http://schemas.openxmlformats.org/officeDocument/2006/relationships/hyperlink" Target="https://hub.knime.com/search?q=marketing%20analytics&amp;tag=Marketing%20Analytics" TargetMode="Externa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6.xml"/><Relationship Id="rId4" Type="http://schemas.openxmlformats.org/officeDocument/2006/relationships/hyperlink" Target="https://hub.knime.com/knime/spaces/Machine%20Learning%20and%20Marketing/latest/~JyadcetnSt5U1vcw/"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95"/>
        <p:cNvGrpSpPr/>
        <p:nvPr/>
      </p:nvGrpSpPr>
      <p:grpSpPr>
        <a:xfrm>
          <a:off x="0" y="0"/>
          <a:ext cx="0" cy="0"/>
          <a:chOff x="0" y="0"/>
          <a:chExt cx="0" cy="0"/>
        </a:xfrm>
      </p:grpSpPr>
      <p:sp>
        <p:nvSpPr>
          <p:cNvPr id="96" name="Google Shape;96;p1"/>
          <p:cNvSpPr txBox="1">
            <a:spLocks noGrp="1"/>
          </p:cNvSpPr>
          <p:nvPr>
            <p:ph type="ctrTitle"/>
          </p:nvPr>
        </p:nvSpPr>
        <p:spPr>
          <a:xfrm>
            <a:off x="360000" y="1292400"/>
            <a:ext cx="5400000" cy="1654000"/>
          </a:xfrm>
          <a:prstGeom prst="rect">
            <a:avLst/>
          </a:prstGeom>
          <a:noFill/>
          <a:ln>
            <a:noFill/>
          </a:ln>
        </p:spPr>
        <p:txBody>
          <a:bodyPr spcFirstLastPara="1" wrap="square" lIns="0" tIns="0" rIns="0" bIns="0" anchor="b" anchorCtr="0">
            <a:noAutofit/>
          </a:bodyPr>
          <a:lstStyle/>
          <a:p>
            <a:pPr marL="0" lvl="0" indent="0" algn="l" rtl="0">
              <a:lnSpc>
                <a:spcPct val="100000"/>
              </a:lnSpc>
              <a:spcBef>
                <a:spcPts val="0"/>
              </a:spcBef>
              <a:spcAft>
                <a:spcPts val="0"/>
              </a:spcAft>
              <a:buSzPts val="2600"/>
              <a:buNone/>
            </a:pPr>
            <a:r>
              <a:rPr lang="en-US" sz="3200" b="0" i="0" u="none" strike="noStrike" dirty="0">
                <a:solidFill>
                  <a:srgbClr val="000000"/>
                </a:solidFill>
                <a:effectLst/>
                <a:latin typeface="Arial" panose="020B0604020202020204" pitchFamily="34" charset="0"/>
              </a:rPr>
              <a:t>Low Code Solutions for Marketing Analytics</a:t>
            </a:r>
            <a:endParaRPr lang="en-US" sz="3200" dirty="0"/>
          </a:p>
        </p:txBody>
      </p:sp>
      <p:sp>
        <p:nvSpPr>
          <p:cNvPr id="97" name="Google Shape;97;p1"/>
          <p:cNvSpPr txBox="1">
            <a:spLocks noGrp="1"/>
          </p:cNvSpPr>
          <p:nvPr>
            <p:ph type="subTitle" idx="1"/>
          </p:nvPr>
        </p:nvSpPr>
        <p:spPr>
          <a:xfrm>
            <a:off x="360000" y="3232160"/>
            <a:ext cx="4320000" cy="816012"/>
          </a:xfrm>
          <a:prstGeom prst="rect">
            <a:avLst/>
          </a:prstGeom>
          <a:noFill/>
          <a:ln>
            <a:noFill/>
          </a:ln>
        </p:spPr>
        <p:txBody>
          <a:bodyPr spcFirstLastPara="1" wrap="square" lIns="0" tIns="0" rIns="0" bIns="0" anchor="t" anchorCtr="0">
            <a:noAutofit/>
          </a:bodyPr>
          <a:lstStyle/>
          <a:p>
            <a:pPr marL="0" lvl="0" indent="0"/>
            <a:r>
              <a:rPr lang="de-DE" sz="2000" dirty="0">
                <a:solidFill>
                  <a:schemeClr val="accent3"/>
                </a:solidFill>
              </a:rPr>
              <a:t>Francisco Villarroel Ordenes</a:t>
            </a:r>
            <a:endParaRPr sz="2000" dirty="0">
              <a:solidFill>
                <a:schemeClr val="accent3"/>
              </a:solidFill>
            </a:endParaRPr>
          </a:p>
          <a:p>
            <a:pPr marL="0" lvl="0" indent="0" algn="l" rtl="0">
              <a:lnSpc>
                <a:spcPct val="100000"/>
              </a:lnSpc>
              <a:spcBef>
                <a:spcPts val="0"/>
              </a:spcBef>
              <a:spcAft>
                <a:spcPts val="0"/>
              </a:spcAft>
              <a:buSzPts val="1800"/>
              <a:buNone/>
            </a:pPr>
            <a:r>
              <a:rPr lang="de-DE" sz="2000" dirty="0">
                <a:solidFill>
                  <a:schemeClr val="accent3"/>
                </a:solidFill>
              </a:rPr>
              <a:t>Rosaria Silipo</a:t>
            </a:r>
          </a:p>
          <a:p>
            <a:pPr marL="0" lvl="0" indent="0" algn="l" rtl="0">
              <a:lnSpc>
                <a:spcPct val="100000"/>
              </a:lnSpc>
              <a:spcBef>
                <a:spcPts val="0"/>
              </a:spcBef>
              <a:spcAft>
                <a:spcPts val="0"/>
              </a:spcAft>
              <a:buSzPts val="1800"/>
              <a:buNone/>
            </a:pPr>
            <a:r>
              <a:rPr lang="de-DE" sz="2000" dirty="0">
                <a:solidFill>
                  <a:schemeClr val="accent3"/>
                </a:solidFill>
              </a:rPr>
              <a:t>Ali Asghar Marvi</a:t>
            </a:r>
            <a:endParaRPr sz="2000" dirty="0">
              <a:solidFill>
                <a:schemeClr val="accent3"/>
              </a:solidFill>
            </a:endParaRPr>
          </a:p>
        </p:txBody>
      </p:sp>
      <p:sp>
        <p:nvSpPr>
          <p:cNvPr id="2" name="Slide Number Placeholder 1">
            <a:extLst>
              <a:ext uri="{FF2B5EF4-FFF2-40B4-BE49-F238E27FC236}">
                <a16:creationId xmlns:a16="http://schemas.microsoft.com/office/drawing/2014/main" id="{E65E145D-D28C-D067-04AA-DB857F460002}"/>
              </a:ext>
            </a:extLst>
          </p:cNvPr>
          <p:cNvSpPr>
            <a:spLocks noGrp="1"/>
          </p:cNvSpPr>
          <p:nvPr>
            <p:ph type="sldNum" sz="quarter" idx="14"/>
          </p:nvPr>
        </p:nvSpPr>
        <p:spPr/>
        <p:txBody>
          <a:bodyPr/>
          <a:lstStyle/>
          <a:p>
            <a:fld id="{220B6647-BD7A-7942-B66E-0DFF9B72D92D}" type="slidenum">
              <a:rPr lang="en-US" smtClean="0"/>
              <a:pPr/>
              <a:t>1</a:t>
            </a:fld>
            <a:endParaRPr lang="en-US"/>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E487B4-A59D-41F1-A4E9-FFC1C603CEF4}"/>
              </a:ext>
            </a:extLst>
          </p:cNvPr>
          <p:cNvSpPr>
            <a:spLocks noGrp="1"/>
          </p:cNvSpPr>
          <p:nvPr>
            <p:ph type="ctrTitle"/>
          </p:nvPr>
        </p:nvSpPr>
        <p:spPr>
          <a:xfrm>
            <a:off x="343958" y="2137500"/>
            <a:ext cx="5400000" cy="720000"/>
          </a:xfrm>
        </p:spPr>
        <p:txBody>
          <a:bodyPr>
            <a:normAutofit fontScale="90000"/>
          </a:bodyPr>
          <a:lstStyle/>
          <a:p>
            <a:r>
              <a:rPr lang="en-US" dirty="0"/>
              <a:t>Low Code Solutions </a:t>
            </a:r>
            <a:br>
              <a:rPr lang="en-US" dirty="0"/>
            </a:br>
            <a:br>
              <a:rPr lang="en-US" dirty="0"/>
            </a:br>
            <a:r>
              <a:rPr lang="en-US" sz="1800" dirty="0"/>
              <a:t>For Common Use Cases in Marketing Analytics</a:t>
            </a:r>
          </a:p>
        </p:txBody>
      </p:sp>
      <p:sp>
        <p:nvSpPr>
          <p:cNvPr id="4" name="Slide Number Placeholder 3">
            <a:extLst>
              <a:ext uri="{FF2B5EF4-FFF2-40B4-BE49-F238E27FC236}">
                <a16:creationId xmlns:a16="http://schemas.microsoft.com/office/drawing/2014/main" id="{0E5D5180-0A47-49CB-880C-64EEAAD4FD9C}"/>
              </a:ext>
            </a:extLst>
          </p:cNvPr>
          <p:cNvSpPr>
            <a:spLocks noGrp="1"/>
          </p:cNvSpPr>
          <p:nvPr>
            <p:ph type="sldNum" idx="4294967295"/>
          </p:nvPr>
        </p:nvSpPr>
        <p:spPr>
          <a:xfrm>
            <a:off x="8567738" y="5429250"/>
            <a:ext cx="576262" cy="287338"/>
          </a:xfrm>
        </p:spPr>
        <p:txBody>
          <a:bodyPr/>
          <a:lstStyle/>
          <a:p>
            <a:pPr marL="0" lvl="0" indent="0" algn="r" rtl="0">
              <a:spcBef>
                <a:spcPts val="0"/>
              </a:spcBef>
              <a:spcAft>
                <a:spcPts val="0"/>
              </a:spcAft>
              <a:buNone/>
            </a:pPr>
            <a:fld id="{00000000-1234-1234-1234-123412341234}" type="slidenum">
              <a:rPr lang="en-US" smtClean="0"/>
              <a:t>10</a:t>
            </a:fld>
            <a:endParaRPr lang="en-US"/>
          </a:p>
        </p:txBody>
      </p:sp>
    </p:spTree>
    <p:extLst>
      <p:ext uri="{BB962C8B-B14F-4D97-AF65-F5344CB8AC3E}">
        <p14:creationId xmlns:p14="http://schemas.microsoft.com/office/powerpoint/2010/main" val="50847201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E487B4-A59D-41F1-A4E9-FFC1C603CEF4}"/>
              </a:ext>
            </a:extLst>
          </p:cNvPr>
          <p:cNvSpPr>
            <a:spLocks noGrp="1"/>
          </p:cNvSpPr>
          <p:nvPr>
            <p:ph type="ctrTitle"/>
          </p:nvPr>
        </p:nvSpPr>
        <p:spPr>
          <a:xfrm>
            <a:off x="418821" y="2444926"/>
            <a:ext cx="5400000" cy="720000"/>
          </a:xfrm>
        </p:spPr>
        <p:txBody>
          <a:bodyPr>
            <a:normAutofit fontScale="90000"/>
          </a:bodyPr>
          <a:lstStyle/>
          <a:p>
            <a:r>
              <a:rPr lang="en-US" dirty="0"/>
              <a:t>Extract Knowledge from the Web</a:t>
            </a:r>
            <a:br>
              <a:rPr lang="en-US" dirty="0"/>
            </a:br>
            <a:br>
              <a:rPr lang="en-US" dirty="0"/>
            </a:br>
            <a:r>
              <a:rPr lang="en-US" sz="1800" dirty="0"/>
              <a:t>Querying Google Analytics</a:t>
            </a:r>
            <a:br>
              <a:rPr lang="en-US" sz="1800" dirty="0"/>
            </a:br>
            <a:r>
              <a:rPr lang="en-US" sz="1800" dirty="0"/>
              <a:t>Building Web Pages for SEO</a:t>
            </a:r>
          </a:p>
        </p:txBody>
      </p:sp>
      <p:sp>
        <p:nvSpPr>
          <p:cNvPr id="4" name="Slide Number Placeholder 3">
            <a:extLst>
              <a:ext uri="{FF2B5EF4-FFF2-40B4-BE49-F238E27FC236}">
                <a16:creationId xmlns:a16="http://schemas.microsoft.com/office/drawing/2014/main" id="{0E5D5180-0A47-49CB-880C-64EEAAD4FD9C}"/>
              </a:ext>
            </a:extLst>
          </p:cNvPr>
          <p:cNvSpPr>
            <a:spLocks noGrp="1"/>
          </p:cNvSpPr>
          <p:nvPr>
            <p:ph type="sldNum" idx="4294967295"/>
          </p:nvPr>
        </p:nvSpPr>
        <p:spPr>
          <a:xfrm>
            <a:off x="8567738" y="5429250"/>
            <a:ext cx="576262" cy="287338"/>
          </a:xfrm>
        </p:spPr>
        <p:txBody>
          <a:bodyPr/>
          <a:lstStyle/>
          <a:p>
            <a:pPr marL="0" lvl="0" indent="0" algn="r" rtl="0">
              <a:spcBef>
                <a:spcPts val="0"/>
              </a:spcBef>
              <a:spcAft>
                <a:spcPts val="0"/>
              </a:spcAft>
              <a:buNone/>
            </a:pPr>
            <a:fld id="{00000000-1234-1234-1234-123412341234}" type="slidenum">
              <a:rPr lang="en-US" smtClean="0"/>
              <a:t>11</a:t>
            </a:fld>
            <a:endParaRPr lang="en-US"/>
          </a:p>
        </p:txBody>
      </p:sp>
    </p:spTree>
    <p:extLst>
      <p:ext uri="{BB962C8B-B14F-4D97-AF65-F5344CB8AC3E}">
        <p14:creationId xmlns:p14="http://schemas.microsoft.com/office/powerpoint/2010/main" val="411483735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E487B4-A59D-41F1-A4E9-FFC1C603CEF4}"/>
              </a:ext>
            </a:extLst>
          </p:cNvPr>
          <p:cNvSpPr>
            <a:spLocks noGrp="1"/>
          </p:cNvSpPr>
          <p:nvPr>
            <p:ph type="title"/>
          </p:nvPr>
        </p:nvSpPr>
        <p:spPr/>
        <p:txBody>
          <a:bodyPr/>
          <a:lstStyle/>
          <a:p>
            <a:r>
              <a:rPr lang="en-US" dirty="0"/>
              <a:t>1a. Extract Knowledge from the Web</a:t>
            </a:r>
          </a:p>
        </p:txBody>
      </p:sp>
      <p:sp>
        <p:nvSpPr>
          <p:cNvPr id="3" name="Text Placeholder 2">
            <a:extLst>
              <a:ext uri="{FF2B5EF4-FFF2-40B4-BE49-F238E27FC236}">
                <a16:creationId xmlns:a16="http://schemas.microsoft.com/office/drawing/2014/main" id="{267522CB-21F1-4A06-A3B8-35C89031A3F8}"/>
              </a:ext>
            </a:extLst>
          </p:cNvPr>
          <p:cNvSpPr>
            <a:spLocks noGrp="1"/>
          </p:cNvSpPr>
          <p:nvPr>
            <p:ph type="body" idx="1"/>
          </p:nvPr>
        </p:nvSpPr>
        <p:spPr>
          <a:xfrm>
            <a:off x="358200" y="1297859"/>
            <a:ext cx="8427600" cy="373407"/>
          </a:xfrm>
        </p:spPr>
        <p:txBody>
          <a:bodyPr/>
          <a:lstStyle/>
          <a:p>
            <a:pPr>
              <a:buSzPct val="100000"/>
            </a:pPr>
            <a:r>
              <a:rPr lang="en-US" sz="1400" dirty="0"/>
              <a:t>Post on KNIME Blog: </a:t>
            </a:r>
            <a:r>
              <a:rPr lang="en-US" sz="1400" dirty="0">
                <a:hlinkClick r:id="rId3"/>
              </a:rPr>
              <a:t>https://www.knime.com/blog/querying-google-analytics-in-knime</a:t>
            </a:r>
            <a:r>
              <a:rPr lang="en-US" sz="1400" dirty="0"/>
              <a:t> </a:t>
            </a:r>
          </a:p>
        </p:txBody>
      </p:sp>
      <p:sp>
        <p:nvSpPr>
          <p:cNvPr id="4" name="Slide Number Placeholder 3">
            <a:extLst>
              <a:ext uri="{FF2B5EF4-FFF2-40B4-BE49-F238E27FC236}">
                <a16:creationId xmlns:a16="http://schemas.microsoft.com/office/drawing/2014/main" id="{0E5D5180-0A47-49CB-880C-64EEAAD4FD9C}"/>
              </a:ext>
            </a:extLst>
          </p:cNvPr>
          <p:cNvSpPr>
            <a:spLocks noGrp="1"/>
          </p:cNvSpPr>
          <p:nvPr>
            <p:ph type="sldNum" idx="12"/>
          </p:nvPr>
        </p:nvSpPr>
        <p:spPr>
          <a:xfrm>
            <a:off x="5472667" y="5418533"/>
            <a:ext cx="576000" cy="288000"/>
          </a:xfrm>
        </p:spPr>
        <p:txBody>
          <a:bodyPr/>
          <a:lstStyle/>
          <a:p>
            <a:pPr marL="0" lvl="0" indent="0" algn="r" rtl="0">
              <a:spcBef>
                <a:spcPts val="0"/>
              </a:spcBef>
              <a:spcAft>
                <a:spcPts val="0"/>
              </a:spcAft>
              <a:buNone/>
            </a:pPr>
            <a:fld id="{00000000-1234-1234-1234-123412341234}" type="slidenum">
              <a:rPr lang="en-US" smtClean="0"/>
              <a:t>12</a:t>
            </a:fld>
            <a:endParaRPr lang="en-US"/>
          </a:p>
        </p:txBody>
      </p:sp>
      <p:sp>
        <p:nvSpPr>
          <p:cNvPr id="5" name="Text Placeholder 4">
            <a:extLst>
              <a:ext uri="{FF2B5EF4-FFF2-40B4-BE49-F238E27FC236}">
                <a16:creationId xmlns:a16="http://schemas.microsoft.com/office/drawing/2014/main" id="{CF1082A7-F457-4FCB-86B3-30518E691D2F}"/>
              </a:ext>
            </a:extLst>
          </p:cNvPr>
          <p:cNvSpPr>
            <a:spLocks noGrp="1"/>
          </p:cNvSpPr>
          <p:nvPr>
            <p:ph type="body" idx="2"/>
          </p:nvPr>
        </p:nvSpPr>
        <p:spPr/>
        <p:txBody>
          <a:bodyPr/>
          <a:lstStyle/>
          <a:p>
            <a:r>
              <a:rPr lang="en-US" dirty="0"/>
              <a:t>The Google Analytics Query node: a Solution</a:t>
            </a:r>
          </a:p>
        </p:txBody>
      </p:sp>
      <p:pic>
        <p:nvPicPr>
          <p:cNvPr id="7" name="Picture 6" descr="Timeline, waterfall chart&#10;&#10;Description automatically generated">
            <a:extLst>
              <a:ext uri="{FF2B5EF4-FFF2-40B4-BE49-F238E27FC236}">
                <a16:creationId xmlns:a16="http://schemas.microsoft.com/office/drawing/2014/main" id="{E28B4D71-E7A3-45C6-A37F-695BE7FBCE20}"/>
              </a:ext>
            </a:extLst>
          </p:cNvPr>
          <p:cNvPicPr>
            <a:picLocks noChangeAspect="1"/>
          </p:cNvPicPr>
          <p:nvPr/>
        </p:nvPicPr>
        <p:blipFill>
          <a:blip r:embed="rId4"/>
          <a:stretch>
            <a:fillRect/>
          </a:stretch>
        </p:blipFill>
        <p:spPr>
          <a:xfrm>
            <a:off x="2579160" y="3877874"/>
            <a:ext cx="3495452" cy="1502718"/>
          </a:xfrm>
          <a:prstGeom prst="rect">
            <a:avLst/>
          </a:prstGeom>
        </p:spPr>
      </p:pic>
      <p:pic>
        <p:nvPicPr>
          <p:cNvPr id="11" name="Picture 10" descr="Graphical user interface, text, application, email&#10;&#10;Description automatically generated">
            <a:extLst>
              <a:ext uri="{FF2B5EF4-FFF2-40B4-BE49-F238E27FC236}">
                <a16:creationId xmlns:a16="http://schemas.microsoft.com/office/drawing/2014/main" id="{9B86AE92-ADD3-42B0-B53B-217FAE14E739}"/>
              </a:ext>
            </a:extLst>
          </p:cNvPr>
          <p:cNvPicPr>
            <a:picLocks noChangeAspect="1"/>
          </p:cNvPicPr>
          <p:nvPr/>
        </p:nvPicPr>
        <p:blipFill>
          <a:blip r:embed="rId5"/>
          <a:stretch>
            <a:fillRect/>
          </a:stretch>
        </p:blipFill>
        <p:spPr>
          <a:xfrm>
            <a:off x="508000" y="2024066"/>
            <a:ext cx="2020359" cy="2816530"/>
          </a:xfrm>
          <a:prstGeom prst="rect">
            <a:avLst/>
          </a:prstGeom>
        </p:spPr>
      </p:pic>
      <p:pic>
        <p:nvPicPr>
          <p:cNvPr id="13" name="Picture 12" descr="Graphical user interface, text, application, email&#10;&#10;Description automatically generated">
            <a:extLst>
              <a:ext uri="{FF2B5EF4-FFF2-40B4-BE49-F238E27FC236}">
                <a16:creationId xmlns:a16="http://schemas.microsoft.com/office/drawing/2014/main" id="{6B76DDF0-6D5F-4C6B-9C67-8ED76279B296}"/>
              </a:ext>
            </a:extLst>
          </p:cNvPr>
          <p:cNvPicPr>
            <a:picLocks noChangeAspect="1"/>
          </p:cNvPicPr>
          <p:nvPr/>
        </p:nvPicPr>
        <p:blipFill>
          <a:blip r:embed="rId6"/>
          <a:stretch>
            <a:fillRect/>
          </a:stretch>
        </p:blipFill>
        <p:spPr>
          <a:xfrm>
            <a:off x="3222953" y="1837126"/>
            <a:ext cx="2207865" cy="1781037"/>
          </a:xfrm>
          <a:prstGeom prst="rect">
            <a:avLst/>
          </a:prstGeom>
        </p:spPr>
      </p:pic>
      <p:pic>
        <p:nvPicPr>
          <p:cNvPr id="15" name="Picture 14" descr="Graphical user interface, application&#10;&#10;Description automatically generated">
            <a:extLst>
              <a:ext uri="{FF2B5EF4-FFF2-40B4-BE49-F238E27FC236}">
                <a16:creationId xmlns:a16="http://schemas.microsoft.com/office/drawing/2014/main" id="{F3943448-AE51-48CC-9B04-D9D5B3475630}"/>
              </a:ext>
            </a:extLst>
          </p:cNvPr>
          <p:cNvPicPr>
            <a:picLocks noChangeAspect="1"/>
          </p:cNvPicPr>
          <p:nvPr/>
        </p:nvPicPr>
        <p:blipFill>
          <a:blip r:embed="rId7"/>
          <a:stretch>
            <a:fillRect/>
          </a:stretch>
        </p:blipFill>
        <p:spPr>
          <a:xfrm>
            <a:off x="6256772" y="2024066"/>
            <a:ext cx="2259253" cy="3096598"/>
          </a:xfrm>
          <a:prstGeom prst="rect">
            <a:avLst/>
          </a:prstGeom>
        </p:spPr>
      </p:pic>
    </p:spTree>
    <p:extLst>
      <p:ext uri="{BB962C8B-B14F-4D97-AF65-F5344CB8AC3E}">
        <p14:creationId xmlns:p14="http://schemas.microsoft.com/office/powerpoint/2010/main" val="376288647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E487B4-A59D-41F1-A4E9-FFC1C603CEF4}"/>
              </a:ext>
            </a:extLst>
          </p:cNvPr>
          <p:cNvSpPr>
            <a:spLocks noGrp="1"/>
          </p:cNvSpPr>
          <p:nvPr>
            <p:ph type="title"/>
          </p:nvPr>
        </p:nvSpPr>
        <p:spPr/>
        <p:txBody>
          <a:bodyPr/>
          <a:lstStyle/>
          <a:p>
            <a:r>
              <a:rPr lang="en-US" dirty="0"/>
              <a:t>1. Extract Knowledge from the Web</a:t>
            </a:r>
          </a:p>
        </p:txBody>
      </p:sp>
      <p:sp>
        <p:nvSpPr>
          <p:cNvPr id="10" name="Text Placeholder 9">
            <a:extLst>
              <a:ext uri="{FF2B5EF4-FFF2-40B4-BE49-F238E27FC236}">
                <a16:creationId xmlns:a16="http://schemas.microsoft.com/office/drawing/2014/main" id="{DDD8BE44-75A1-40AB-97EF-E664155B6033}"/>
              </a:ext>
            </a:extLst>
          </p:cNvPr>
          <p:cNvSpPr>
            <a:spLocks noGrp="1"/>
          </p:cNvSpPr>
          <p:nvPr>
            <p:ph type="body" idx="1"/>
          </p:nvPr>
        </p:nvSpPr>
        <p:spPr>
          <a:xfrm>
            <a:off x="360000" y="1296001"/>
            <a:ext cx="8427600" cy="1470848"/>
          </a:xfrm>
        </p:spPr>
        <p:txBody>
          <a:bodyPr/>
          <a:lstStyle/>
          <a:p>
            <a:r>
              <a:rPr lang="en-US" dirty="0"/>
              <a:t>Search engines (e.g. Google) rank web pages and brand content, according to the presence of </a:t>
            </a:r>
            <a:r>
              <a:rPr lang="en-US" b="1" dirty="0"/>
              <a:t>keywords</a:t>
            </a:r>
            <a:r>
              <a:rPr lang="en-US" dirty="0"/>
              <a:t> that are conceptually or semantically related. </a:t>
            </a:r>
          </a:p>
          <a:p>
            <a:r>
              <a:rPr lang="en-US" dirty="0"/>
              <a:t>Marketers should regularly seek the best keyword ideas, to validate that consumers can find them and determine their competitiveness</a:t>
            </a:r>
          </a:p>
        </p:txBody>
      </p:sp>
      <p:sp>
        <p:nvSpPr>
          <p:cNvPr id="4" name="Slide Number Placeholder 3">
            <a:extLst>
              <a:ext uri="{FF2B5EF4-FFF2-40B4-BE49-F238E27FC236}">
                <a16:creationId xmlns:a16="http://schemas.microsoft.com/office/drawing/2014/main" id="{0E5D5180-0A47-49CB-880C-64EEAAD4FD9C}"/>
              </a:ext>
            </a:extLst>
          </p:cNvPr>
          <p:cNvSpPr>
            <a:spLocks noGrp="1"/>
          </p:cNvSpPr>
          <p:nvPr>
            <p:ph type="sldNum" idx="12"/>
          </p:nvPr>
        </p:nvSpPr>
        <p:spPr>
          <a:xfrm>
            <a:off x="5472667" y="5418533"/>
            <a:ext cx="576000" cy="288000"/>
          </a:xfrm>
        </p:spPr>
        <p:txBody>
          <a:bodyPr/>
          <a:lstStyle/>
          <a:p>
            <a:pPr marL="0" lvl="0" indent="0" algn="r" rtl="0">
              <a:spcBef>
                <a:spcPts val="0"/>
              </a:spcBef>
              <a:spcAft>
                <a:spcPts val="0"/>
              </a:spcAft>
              <a:buNone/>
            </a:pPr>
            <a:fld id="{00000000-1234-1234-1234-123412341234}" type="slidenum">
              <a:rPr lang="en-US" smtClean="0"/>
              <a:t>13</a:t>
            </a:fld>
            <a:endParaRPr lang="en-US"/>
          </a:p>
        </p:txBody>
      </p:sp>
      <p:pic>
        <p:nvPicPr>
          <p:cNvPr id="1026" name="Picture 2" descr="SEO - significato completo con approfondimenti e consigli">
            <a:extLst>
              <a:ext uri="{FF2B5EF4-FFF2-40B4-BE49-F238E27FC236}">
                <a16:creationId xmlns:a16="http://schemas.microsoft.com/office/drawing/2014/main" id="{D6CA7FCF-B730-46CE-828E-328FE3A7EFB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24341" y="2948152"/>
            <a:ext cx="5895318" cy="196510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8598032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E487B4-A59D-41F1-A4E9-FFC1C603CEF4}"/>
              </a:ext>
            </a:extLst>
          </p:cNvPr>
          <p:cNvSpPr>
            <a:spLocks noGrp="1"/>
          </p:cNvSpPr>
          <p:nvPr>
            <p:ph type="title"/>
          </p:nvPr>
        </p:nvSpPr>
        <p:spPr/>
        <p:txBody>
          <a:bodyPr/>
          <a:lstStyle/>
          <a:p>
            <a:r>
              <a:rPr lang="en-US" dirty="0"/>
              <a:t>1b. Extract Knowledge from the Web</a:t>
            </a:r>
          </a:p>
        </p:txBody>
      </p:sp>
      <p:sp>
        <p:nvSpPr>
          <p:cNvPr id="7" name="Text Placeholder 6">
            <a:extLst>
              <a:ext uri="{FF2B5EF4-FFF2-40B4-BE49-F238E27FC236}">
                <a16:creationId xmlns:a16="http://schemas.microsoft.com/office/drawing/2014/main" id="{CAE61ACC-D8C2-4F77-BD3C-FBDC2302B0DA}"/>
              </a:ext>
            </a:extLst>
          </p:cNvPr>
          <p:cNvSpPr>
            <a:spLocks noGrp="1"/>
          </p:cNvSpPr>
          <p:nvPr>
            <p:ph type="body" idx="1"/>
          </p:nvPr>
        </p:nvSpPr>
        <p:spPr>
          <a:xfrm>
            <a:off x="358200" y="1168849"/>
            <a:ext cx="8427600" cy="845771"/>
          </a:xfrm>
        </p:spPr>
        <p:txBody>
          <a:bodyPr/>
          <a:lstStyle/>
          <a:p>
            <a:r>
              <a:rPr lang="en-US" sz="1000" dirty="0"/>
              <a:t>Reference: Paul Shapiro (2015) </a:t>
            </a:r>
            <a:r>
              <a:rPr lang="en-US" sz="1000" dirty="0">
                <a:hlinkClick r:id="rId3"/>
              </a:rPr>
              <a:t>https://searchwilderness.com/semantic-keyword-research/#gref</a:t>
            </a:r>
            <a:r>
              <a:rPr lang="en-US" sz="1000" dirty="0"/>
              <a:t> </a:t>
            </a:r>
          </a:p>
          <a:p>
            <a:r>
              <a:rPr lang="en-US" sz="1000" dirty="0"/>
              <a:t>Post on KNIME Blog</a:t>
            </a:r>
            <a:r>
              <a:rPr lang="en-US" sz="1000" dirty="0">
                <a:latin typeface="+mn-lt"/>
              </a:rPr>
              <a:t>: </a:t>
            </a:r>
            <a:r>
              <a:rPr lang="en-US" sz="1000" u="sng" dirty="0">
                <a:solidFill>
                  <a:srgbClr val="0000FF"/>
                </a:solidFill>
                <a:effectLst/>
                <a:latin typeface="+mn-lt"/>
                <a:ea typeface="Calibri" panose="020F0502020204030204" pitchFamily="34" charset="0"/>
                <a:hlinkClick r:id="rId4"/>
              </a:rPr>
              <a:t>https://www.knime.com/blog/semantic-keyword-search-for-seo</a:t>
            </a:r>
            <a:endParaRPr lang="en-US" sz="1000" dirty="0">
              <a:effectLst/>
              <a:latin typeface="+mn-lt"/>
              <a:ea typeface="Calibri" panose="020F0502020204030204" pitchFamily="34" charset="0"/>
            </a:endParaRPr>
          </a:p>
          <a:p>
            <a:r>
              <a:rPr lang="en-US" sz="1000" dirty="0"/>
              <a:t>Workflow on KNIME Hub: </a:t>
            </a:r>
            <a:r>
              <a:rPr lang="en-US" sz="1000" dirty="0">
                <a:hlinkClick r:id="rId5"/>
              </a:rPr>
              <a:t>https://kni.me/w/uq55m4-XCvcMb1li</a:t>
            </a:r>
            <a:r>
              <a:rPr lang="en-US" sz="1000" dirty="0"/>
              <a:t> </a:t>
            </a:r>
          </a:p>
        </p:txBody>
      </p:sp>
      <p:sp>
        <p:nvSpPr>
          <p:cNvPr id="4" name="Slide Number Placeholder 3">
            <a:extLst>
              <a:ext uri="{FF2B5EF4-FFF2-40B4-BE49-F238E27FC236}">
                <a16:creationId xmlns:a16="http://schemas.microsoft.com/office/drawing/2014/main" id="{0E5D5180-0A47-49CB-880C-64EEAAD4FD9C}"/>
              </a:ext>
            </a:extLst>
          </p:cNvPr>
          <p:cNvSpPr>
            <a:spLocks noGrp="1"/>
          </p:cNvSpPr>
          <p:nvPr>
            <p:ph type="sldNum" idx="12"/>
          </p:nvPr>
        </p:nvSpPr>
        <p:spPr>
          <a:xfrm>
            <a:off x="5472667" y="5418533"/>
            <a:ext cx="576000" cy="288000"/>
          </a:xfrm>
        </p:spPr>
        <p:txBody>
          <a:bodyPr/>
          <a:lstStyle/>
          <a:p>
            <a:pPr marL="0" lvl="0" indent="0" algn="r" rtl="0">
              <a:spcBef>
                <a:spcPts val="0"/>
              </a:spcBef>
              <a:spcAft>
                <a:spcPts val="0"/>
              </a:spcAft>
              <a:buNone/>
            </a:pPr>
            <a:fld id="{00000000-1234-1234-1234-123412341234}" type="slidenum">
              <a:rPr lang="en-US" smtClean="0"/>
              <a:t>14</a:t>
            </a:fld>
            <a:endParaRPr lang="en-US"/>
          </a:p>
        </p:txBody>
      </p:sp>
      <p:sp>
        <p:nvSpPr>
          <p:cNvPr id="5" name="Text Placeholder 4">
            <a:extLst>
              <a:ext uri="{FF2B5EF4-FFF2-40B4-BE49-F238E27FC236}">
                <a16:creationId xmlns:a16="http://schemas.microsoft.com/office/drawing/2014/main" id="{CF1082A7-F457-4FCB-86B3-30518E691D2F}"/>
              </a:ext>
            </a:extLst>
          </p:cNvPr>
          <p:cNvSpPr>
            <a:spLocks noGrp="1"/>
          </p:cNvSpPr>
          <p:nvPr>
            <p:ph type="body" idx="2"/>
          </p:nvPr>
        </p:nvSpPr>
        <p:spPr/>
        <p:txBody>
          <a:bodyPr/>
          <a:lstStyle/>
          <a:p>
            <a:r>
              <a:rPr lang="en-US" dirty="0"/>
              <a:t>Finding keywords to add to pages: a Solution</a:t>
            </a:r>
          </a:p>
        </p:txBody>
      </p:sp>
      <p:pic>
        <p:nvPicPr>
          <p:cNvPr id="1030" name="Picture 6">
            <a:extLst>
              <a:ext uri="{FF2B5EF4-FFF2-40B4-BE49-F238E27FC236}">
                <a16:creationId xmlns:a16="http://schemas.microsoft.com/office/drawing/2014/main" id="{0CA560D6-12FC-410D-B62D-E96F5978AB82}"/>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05971" y="1903784"/>
            <a:ext cx="5761084" cy="2705124"/>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a:extLst>
              <a:ext uri="{FF2B5EF4-FFF2-40B4-BE49-F238E27FC236}">
                <a16:creationId xmlns:a16="http://schemas.microsoft.com/office/drawing/2014/main" id="{AD091625-8E2A-473B-AE51-AC2CD5E33E11}"/>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176505" y="4585014"/>
            <a:ext cx="4113460" cy="843786"/>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a:extLst>
              <a:ext uri="{FF2B5EF4-FFF2-40B4-BE49-F238E27FC236}">
                <a16:creationId xmlns:a16="http://schemas.microsoft.com/office/drawing/2014/main" id="{F73675F5-F711-43AF-AF04-00A208D895BB}"/>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676131" y="1562879"/>
            <a:ext cx="1691398" cy="1276679"/>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a:extLst>
              <a:ext uri="{FF2B5EF4-FFF2-40B4-BE49-F238E27FC236}">
                <a16:creationId xmlns:a16="http://schemas.microsoft.com/office/drawing/2014/main" id="{4BADE743-04DB-4CFB-B345-02291FA92F21}"/>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677527" y="2933119"/>
            <a:ext cx="1511434" cy="1140842"/>
          </a:xfrm>
          <a:prstGeom prst="rect">
            <a:avLst/>
          </a:prstGeom>
          <a:noFill/>
          <a:extLst>
            <a:ext uri="{909E8E84-426E-40DD-AFC4-6F175D3DCCD1}">
              <a14:hiddenFill xmlns:a14="http://schemas.microsoft.com/office/drawing/2010/main">
                <a:solidFill>
                  <a:srgbClr val="FFFFFF"/>
                </a:solidFill>
              </a14:hiddenFill>
            </a:ext>
          </a:extLst>
        </p:spPr>
      </p:pic>
      <p:pic>
        <p:nvPicPr>
          <p:cNvPr id="1036" name="Picture 12">
            <a:extLst>
              <a:ext uri="{FF2B5EF4-FFF2-40B4-BE49-F238E27FC236}">
                <a16:creationId xmlns:a16="http://schemas.microsoft.com/office/drawing/2014/main" id="{DBC6398B-B54D-43CD-B4AB-A6DE3F555FE8}"/>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676132" y="4134179"/>
            <a:ext cx="1661898" cy="12544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155481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3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3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3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6" name="Picture 12">
            <a:extLst>
              <a:ext uri="{FF2B5EF4-FFF2-40B4-BE49-F238E27FC236}">
                <a16:creationId xmlns:a16="http://schemas.microsoft.com/office/drawing/2014/main" id="{DBC6398B-B54D-43CD-B4AB-A6DE3F555FE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0790" y="1220795"/>
            <a:ext cx="3247905" cy="2451543"/>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43C357BB-BD6E-4DBF-ABA6-65533AE31408}"/>
              </a:ext>
            </a:extLst>
          </p:cNvPr>
          <p:cNvSpPr txBox="1"/>
          <p:nvPr/>
        </p:nvSpPr>
        <p:spPr>
          <a:xfrm>
            <a:off x="221613" y="3690053"/>
            <a:ext cx="2601994" cy="307777"/>
          </a:xfrm>
          <a:prstGeom prst="rect">
            <a:avLst/>
          </a:prstGeom>
          <a:noFill/>
        </p:spPr>
        <p:txBody>
          <a:bodyPr wrap="none" rtlCol="0">
            <a:spAutoFit/>
          </a:bodyPr>
          <a:lstStyle/>
          <a:p>
            <a:r>
              <a:rPr lang="en-US" dirty="0"/>
              <a:t>Most frequent single keywords</a:t>
            </a:r>
          </a:p>
        </p:txBody>
      </p:sp>
      <p:sp>
        <p:nvSpPr>
          <p:cNvPr id="2" name="Title 1">
            <a:extLst>
              <a:ext uri="{FF2B5EF4-FFF2-40B4-BE49-F238E27FC236}">
                <a16:creationId xmlns:a16="http://schemas.microsoft.com/office/drawing/2014/main" id="{D8E487B4-A59D-41F1-A4E9-FFC1C603CEF4}"/>
              </a:ext>
            </a:extLst>
          </p:cNvPr>
          <p:cNvSpPr>
            <a:spLocks noGrp="1"/>
          </p:cNvSpPr>
          <p:nvPr>
            <p:ph type="title"/>
          </p:nvPr>
        </p:nvSpPr>
        <p:spPr/>
        <p:txBody>
          <a:bodyPr/>
          <a:lstStyle/>
          <a:p>
            <a:r>
              <a:rPr lang="en-US" dirty="0"/>
              <a:t>1b. Extract Knowledge from the Web</a:t>
            </a:r>
          </a:p>
        </p:txBody>
      </p:sp>
      <p:sp>
        <p:nvSpPr>
          <p:cNvPr id="5" name="Text Placeholder 4">
            <a:extLst>
              <a:ext uri="{FF2B5EF4-FFF2-40B4-BE49-F238E27FC236}">
                <a16:creationId xmlns:a16="http://schemas.microsoft.com/office/drawing/2014/main" id="{CF1082A7-F457-4FCB-86B3-30518E691D2F}"/>
              </a:ext>
            </a:extLst>
          </p:cNvPr>
          <p:cNvSpPr>
            <a:spLocks noGrp="1"/>
          </p:cNvSpPr>
          <p:nvPr>
            <p:ph type="body" idx="1"/>
          </p:nvPr>
        </p:nvSpPr>
        <p:spPr>
          <a:xfrm>
            <a:off x="360000" y="770384"/>
            <a:ext cx="8427600" cy="3780000"/>
          </a:xfrm>
        </p:spPr>
        <p:txBody>
          <a:bodyPr/>
          <a:lstStyle/>
          <a:p>
            <a:r>
              <a:rPr lang="en-US" dirty="0"/>
              <a:t>Top Keywords around “Data Science”</a:t>
            </a:r>
          </a:p>
        </p:txBody>
      </p:sp>
      <p:sp>
        <p:nvSpPr>
          <p:cNvPr id="4" name="Slide Number Placeholder 3">
            <a:extLst>
              <a:ext uri="{FF2B5EF4-FFF2-40B4-BE49-F238E27FC236}">
                <a16:creationId xmlns:a16="http://schemas.microsoft.com/office/drawing/2014/main" id="{0E5D5180-0A47-49CB-880C-64EEAAD4FD9C}"/>
              </a:ext>
            </a:extLst>
          </p:cNvPr>
          <p:cNvSpPr>
            <a:spLocks noGrp="1"/>
          </p:cNvSpPr>
          <p:nvPr>
            <p:ph type="sldNum" idx="12"/>
          </p:nvPr>
        </p:nvSpPr>
        <p:spPr>
          <a:xfrm>
            <a:off x="5472667" y="5418533"/>
            <a:ext cx="576000" cy="288000"/>
          </a:xfrm>
        </p:spPr>
        <p:txBody>
          <a:bodyPr/>
          <a:lstStyle/>
          <a:p>
            <a:pPr marL="0" lvl="0" indent="0" algn="r" rtl="0">
              <a:spcBef>
                <a:spcPts val="0"/>
              </a:spcBef>
              <a:spcAft>
                <a:spcPts val="0"/>
              </a:spcAft>
              <a:buNone/>
            </a:pPr>
            <a:fld id="{00000000-1234-1234-1234-123412341234}" type="slidenum">
              <a:rPr lang="en-US" smtClean="0"/>
              <a:t>15</a:t>
            </a:fld>
            <a:endParaRPr lang="en-US"/>
          </a:p>
        </p:txBody>
      </p:sp>
      <p:pic>
        <p:nvPicPr>
          <p:cNvPr id="1034" name="Picture 10">
            <a:extLst>
              <a:ext uri="{FF2B5EF4-FFF2-40B4-BE49-F238E27FC236}">
                <a16:creationId xmlns:a16="http://schemas.microsoft.com/office/drawing/2014/main" id="{4BADE743-04DB-4CFB-B345-02291FA92F2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19179" y="2660384"/>
            <a:ext cx="3247904" cy="2451543"/>
          </a:xfrm>
          <a:prstGeom prst="rect">
            <a:avLst/>
          </a:prstGeom>
          <a:noFill/>
          <a:extLst>
            <a:ext uri="{909E8E84-426E-40DD-AFC4-6F175D3DCCD1}">
              <a14:hiddenFill xmlns:a14="http://schemas.microsoft.com/office/drawing/2010/main">
                <a:solidFill>
                  <a:srgbClr val="FFFFFF"/>
                </a:solidFill>
              </a14:hiddenFill>
            </a:ext>
          </a:extLst>
        </p:spPr>
      </p:pic>
      <p:sp>
        <p:nvSpPr>
          <p:cNvPr id="14" name="TextBox 13">
            <a:extLst>
              <a:ext uri="{FF2B5EF4-FFF2-40B4-BE49-F238E27FC236}">
                <a16:creationId xmlns:a16="http://schemas.microsoft.com/office/drawing/2014/main" id="{DB7211D4-1FA8-4473-9FA0-7CF787FA1AD0}"/>
              </a:ext>
            </a:extLst>
          </p:cNvPr>
          <p:cNvSpPr txBox="1"/>
          <p:nvPr/>
        </p:nvSpPr>
        <p:spPr>
          <a:xfrm>
            <a:off x="3249115" y="5072815"/>
            <a:ext cx="2969083" cy="307777"/>
          </a:xfrm>
          <a:prstGeom prst="rect">
            <a:avLst/>
          </a:prstGeom>
          <a:noFill/>
        </p:spPr>
        <p:txBody>
          <a:bodyPr wrap="none" rtlCol="0">
            <a:spAutoFit/>
          </a:bodyPr>
          <a:lstStyle/>
          <a:p>
            <a:r>
              <a:rPr lang="en-US" dirty="0"/>
              <a:t>Most frequently co-occurring words</a:t>
            </a:r>
          </a:p>
        </p:txBody>
      </p:sp>
      <p:sp>
        <p:nvSpPr>
          <p:cNvPr id="15" name="TextBox 14">
            <a:extLst>
              <a:ext uri="{FF2B5EF4-FFF2-40B4-BE49-F238E27FC236}">
                <a16:creationId xmlns:a16="http://schemas.microsoft.com/office/drawing/2014/main" id="{E098C202-A147-45C1-82E8-EC4C4CCFCAAE}"/>
              </a:ext>
            </a:extLst>
          </p:cNvPr>
          <p:cNvSpPr txBox="1"/>
          <p:nvPr/>
        </p:nvSpPr>
        <p:spPr>
          <a:xfrm>
            <a:off x="5982619" y="3672337"/>
            <a:ext cx="3010761" cy="307777"/>
          </a:xfrm>
          <a:prstGeom prst="rect">
            <a:avLst/>
          </a:prstGeom>
          <a:noFill/>
        </p:spPr>
        <p:txBody>
          <a:bodyPr wrap="none" rtlCol="0">
            <a:spAutoFit/>
          </a:bodyPr>
          <a:lstStyle/>
          <a:p>
            <a:r>
              <a:rPr lang="en-US" dirty="0"/>
              <a:t>Top descriptive keywords from LDA</a:t>
            </a:r>
          </a:p>
        </p:txBody>
      </p:sp>
      <p:pic>
        <p:nvPicPr>
          <p:cNvPr id="1032" name="Picture 8">
            <a:extLst>
              <a:ext uri="{FF2B5EF4-FFF2-40B4-BE49-F238E27FC236}">
                <a16:creationId xmlns:a16="http://schemas.microsoft.com/office/drawing/2014/main" id="{F73675F5-F711-43AF-AF04-00A208D895B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745305" y="1220795"/>
            <a:ext cx="3247905" cy="24515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923148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3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032"/>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E487B4-A59D-41F1-A4E9-FFC1C603CEF4}"/>
              </a:ext>
            </a:extLst>
          </p:cNvPr>
          <p:cNvSpPr>
            <a:spLocks noGrp="1"/>
          </p:cNvSpPr>
          <p:nvPr>
            <p:ph type="ctrTitle"/>
          </p:nvPr>
        </p:nvSpPr>
        <p:spPr>
          <a:xfrm>
            <a:off x="418821" y="2444926"/>
            <a:ext cx="5400000" cy="720000"/>
          </a:xfrm>
        </p:spPr>
        <p:txBody>
          <a:bodyPr>
            <a:normAutofit fontScale="90000"/>
          </a:bodyPr>
          <a:lstStyle/>
          <a:p>
            <a:r>
              <a:rPr lang="en-US" dirty="0"/>
              <a:t>Image Mining</a:t>
            </a:r>
            <a:br>
              <a:rPr lang="en-US" dirty="0"/>
            </a:br>
            <a:br>
              <a:rPr lang="en-US" dirty="0"/>
            </a:br>
            <a:r>
              <a:rPr lang="en-US" sz="1800" dirty="0"/>
              <a:t>Image Features Exploration</a:t>
            </a:r>
            <a:br>
              <a:rPr lang="en-US" sz="1800" dirty="0"/>
            </a:br>
            <a:r>
              <a:rPr lang="en-US" sz="1800" dirty="0"/>
              <a:t>Image Classification</a:t>
            </a:r>
          </a:p>
        </p:txBody>
      </p:sp>
      <p:sp>
        <p:nvSpPr>
          <p:cNvPr id="4" name="Slide Number Placeholder 3">
            <a:extLst>
              <a:ext uri="{FF2B5EF4-FFF2-40B4-BE49-F238E27FC236}">
                <a16:creationId xmlns:a16="http://schemas.microsoft.com/office/drawing/2014/main" id="{0E5D5180-0A47-49CB-880C-64EEAAD4FD9C}"/>
              </a:ext>
            </a:extLst>
          </p:cNvPr>
          <p:cNvSpPr>
            <a:spLocks noGrp="1"/>
          </p:cNvSpPr>
          <p:nvPr>
            <p:ph type="sldNum" idx="4294967295"/>
          </p:nvPr>
        </p:nvSpPr>
        <p:spPr>
          <a:xfrm>
            <a:off x="8567738" y="5429250"/>
            <a:ext cx="576262" cy="287338"/>
          </a:xfrm>
        </p:spPr>
        <p:txBody>
          <a:bodyPr/>
          <a:lstStyle/>
          <a:p>
            <a:pPr marL="0" lvl="0" indent="0" algn="r" rtl="0">
              <a:spcBef>
                <a:spcPts val="0"/>
              </a:spcBef>
              <a:spcAft>
                <a:spcPts val="0"/>
              </a:spcAft>
              <a:buNone/>
            </a:pPr>
            <a:fld id="{00000000-1234-1234-1234-123412341234}" type="slidenum">
              <a:rPr lang="en-US" smtClean="0"/>
              <a:t>16</a:t>
            </a:fld>
            <a:endParaRPr lang="en-US"/>
          </a:p>
        </p:txBody>
      </p:sp>
    </p:spTree>
    <p:extLst>
      <p:ext uri="{BB962C8B-B14F-4D97-AF65-F5344CB8AC3E}">
        <p14:creationId xmlns:p14="http://schemas.microsoft.com/office/powerpoint/2010/main" val="429179850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E487B4-A59D-41F1-A4E9-FFC1C603CEF4}"/>
              </a:ext>
            </a:extLst>
          </p:cNvPr>
          <p:cNvSpPr>
            <a:spLocks noGrp="1"/>
          </p:cNvSpPr>
          <p:nvPr>
            <p:ph type="title"/>
          </p:nvPr>
        </p:nvSpPr>
        <p:spPr/>
        <p:txBody>
          <a:bodyPr/>
          <a:lstStyle/>
          <a:p>
            <a:r>
              <a:rPr lang="en-US" dirty="0"/>
              <a:t>2. Image Mining</a:t>
            </a:r>
          </a:p>
        </p:txBody>
      </p:sp>
      <p:sp>
        <p:nvSpPr>
          <p:cNvPr id="3" name="Text Placeholder 2">
            <a:extLst>
              <a:ext uri="{FF2B5EF4-FFF2-40B4-BE49-F238E27FC236}">
                <a16:creationId xmlns:a16="http://schemas.microsoft.com/office/drawing/2014/main" id="{267522CB-21F1-4A06-A3B8-35C89031A3F8}"/>
              </a:ext>
            </a:extLst>
          </p:cNvPr>
          <p:cNvSpPr>
            <a:spLocks noGrp="1"/>
          </p:cNvSpPr>
          <p:nvPr>
            <p:ph type="body" idx="1"/>
          </p:nvPr>
        </p:nvSpPr>
        <p:spPr/>
        <p:txBody>
          <a:bodyPr/>
          <a:lstStyle/>
          <a:p>
            <a:r>
              <a:rPr lang="en-US" dirty="0"/>
              <a:t>74% of the content generated by users and firms contains some form of visual elements, including photos, illustrations, videos, and data visualization (</a:t>
            </a:r>
            <a:r>
              <a:rPr lang="en-US" dirty="0" err="1"/>
              <a:t>Venngage</a:t>
            </a:r>
            <a:r>
              <a:rPr lang="en-US" dirty="0"/>
              <a:t> 2020).</a:t>
            </a:r>
          </a:p>
          <a:p>
            <a:endParaRPr lang="en-US" dirty="0"/>
          </a:p>
        </p:txBody>
      </p:sp>
      <p:sp>
        <p:nvSpPr>
          <p:cNvPr id="4" name="Slide Number Placeholder 3">
            <a:extLst>
              <a:ext uri="{FF2B5EF4-FFF2-40B4-BE49-F238E27FC236}">
                <a16:creationId xmlns:a16="http://schemas.microsoft.com/office/drawing/2014/main" id="{0E5D5180-0A47-49CB-880C-64EEAAD4FD9C}"/>
              </a:ext>
            </a:extLst>
          </p:cNvPr>
          <p:cNvSpPr>
            <a:spLocks noGrp="1"/>
          </p:cNvSpPr>
          <p:nvPr>
            <p:ph type="sldNum" idx="12"/>
          </p:nvPr>
        </p:nvSpPr>
        <p:spPr>
          <a:xfrm>
            <a:off x="5472667" y="5418533"/>
            <a:ext cx="576000" cy="288000"/>
          </a:xfrm>
        </p:spPr>
        <p:txBody>
          <a:bodyPr/>
          <a:lstStyle/>
          <a:p>
            <a:pPr marL="0" lvl="0" indent="0" algn="r" rtl="0">
              <a:spcBef>
                <a:spcPts val="0"/>
              </a:spcBef>
              <a:spcAft>
                <a:spcPts val="0"/>
              </a:spcAft>
              <a:buNone/>
            </a:pPr>
            <a:fld id="{00000000-1234-1234-1234-123412341234}" type="slidenum">
              <a:rPr lang="en-US" smtClean="0"/>
              <a:t>17</a:t>
            </a:fld>
            <a:endParaRPr lang="en-US"/>
          </a:p>
        </p:txBody>
      </p:sp>
      <p:pic>
        <p:nvPicPr>
          <p:cNvPr id="7" name="Picture 6">
            <a:extLst>
              <a:ext uri="{FF2B5EF4-FFF2-40B4-BE49-F238E27FC236}">
                <a16:creationId xmlns:a16="http://schemas.microsoft.com/office/drawing/2014/main" id="{E8E5D82A-10E8-4071-9C6A-2AAA4690140D}"/>
              </a:ext>
            </a:extLst>
          </p:cNvPr>
          <p:cNvPicPr>
            <a:picLocks noChangeAspect="1"/>
          </p:cNvPicPr>
          <p:nvPr/>
        </p:nvPicPr>
        <p:blipFill rotWithShape="1">
          <a:blip r:embed="rId3"/>
          <a:srcRect l="1677" b="7036"/>
          <a:stretch/>
        </p:blipFill>
        <p:spPr>
          <a:xfrm>
            <a:off x="924786" y="2415019"/>
            <a:ext cx="7188435" cy="2472435"/>
          </a:xfrm>
          <a:prstGeom prst="rect">
            <a:avLst/>
          </a:prstGeom>
        </p:spPr>
      </p:pic>
    </p:spTree>
    <p:extLst>
      <p:ext uri="{BB962C8B-B14F-4D97-AF65-F5344CB8AC3E}">
        <p14:creationId xmlns:p14="http://schemas.microsoft.com/office/powerpoint/2010/main" val="186858016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E487B4-A59D-41F1-A4E9-FFC1C603CEF4}"/>
              </a:ext>
            </a:extLst>
          </p:cNvPr>
          <p:cNvSpPr>
            <a:spLocks noGrp="1"/>
          </p:cNvSpPr>
          <p:nvPr>
            <p:ph type="title"/>
          </p:nvPr>
        </p:nvSpPr>
        <p:spPr/>
        <p:txBody>
          <a:bodyPr/>
          <a:lstStyle/>
          <a:p>
            <a:r>
              <a:rPr lang="en-US" dirty="0"/>
              <a:t>2a. Image Mining</a:t>
            </a:r>
          </a:p>
        </p:txBody>
      </p:sp>
      <p:sp>
        <p:nvSpPr>
          <p:cNvPr id="3" name="Text Placeholder 2">
            <a:extLst>
              <a:ext uri="{FF2B5EF4-FFF2-40B4-BE49-F238E27FC236}">
                <a16:creationId xmlns:a16="http://schemas.microsoft.com/office/drawing/2014/main" id="{267522CB-21F1-4A06-A3B8-35C89031A3F8}"/>
              </a:ext>
            </a:extLst>
          </p:cNvPr>
          <p:cNvSpPr>
            <a:spLocks noGrp="1"/>
          </p:cNvSpPr>
          <p:nvPr>
            <p:ph type="body" idx="1"/>
          </p:nvPr>
        </p:nvSpPr>
        <p:spPr>
          <a:xfrm>
            <a:off x="360000" y="1296000"/>
            <a:ext cx="8427600" cy="598739"/>
          </a:xfrm>
        </p:spPr>
        <p:txBody>
          <a:bodyPr/>
          <a:lstStyle/>
          <a:p>
            <a:r>
              <a:rPr lang="en-US" sz="1000" dirty="0"/>
              <a:t>Post on KNIME Blog: tba</a:t>
            </a:r>
          </a:p>
          <a:p>
            <a:r>
              <a:rPr lang="en-US" sz="1000" dirty="0"/>
              <a:t>Workflow on KNIME Hub: </a:t>
            </a:r>
            <a:r>
              <a:rPr lang="en-US" sz="1000" dirty="0">
                <a:hlinkClick r:id="rId3"/>
              </a:rPr>
              <a:t>https://kni.me/w/FEczzB1FQBnPrCQg</a:t>
            </a:r>
            <a:r>
              <a:rPr lang="en-US" sz="1000" dirty="0"/>
              <a:t> </a:t>
            </a:r>
          </a:p>
        </p:txBody>
      </p:sp>
      <p:sp>
        <p:nvSpPr>
          <p:cNvPr id="5" name="Text Placeholder 4">
            <a:extLst>
              <a:ext uri="{FF2B5EF4-FFF2-40B4-BE49-F238E27FC236}">
                <a16:creationId xmlns:a16="http://schemas.microsoft.com/office/drawing/2014/main" id="{CF1082A7-F457-4FCB-86B3-30518E691D2F}"/>
              </a:ext>
            </a:extLst>
          </p:cNvPr>
          <p:cNvSpPr>
            <a:spLocks noGrp="1"/>
          </p:cNvSpPr>
          <p:nvPr>
            <p:ph type="body" idx="2"/>
          </p:nvPr>
        </p:nvSpPr>
        <p:spPr/>
        <p:txBody>
          <a:bodyPr/>
          <a:lstStyle/>
          <a:p>
            <a:r>
              <a:rPr lang="en-US" dirty="0"/>
              <a:t>Image Features Exploration</a:t>
            </a:r>
          </a:p>
        </p:txBody>
      </p:sp>
      <p:pic>
        <p:nvPicPr>
          <p:cNvPr id="8" name="Picture 7">
            <a:extLst>
              <a:ext uri="{FF2B5EF4-FFF2-40B4-BE49-F238E27FC236}">
                <a16:creationId xmlns:a16="http://schemas.microsoft.com/office/drawing/2014/main" id="{F5530ABB-6B8D-48E0-9D1E-83F3FA1598C1}"/>
              </a:ext>
            </a:extLst>
          </p:cNvPr>
          <p:cNvPicPr>
            <a:picLocks noChangeAspect="1"/>
          </p:cNvPicPr>
          <p:nvPr/>
        </p:nvPicPr>
        <p:blipFill>
          <a:blip r:embed="rId4"/>
          <a:stretch>
            <a:fillRect/>
          </a:stretch>
        </p:blipFill>
        <p:spPr>
          <a:xfrm>
            <a:off x="1049175" y="2117940"/>
            <a:ext cx="6374514" cy="3097958"/>
          </a:xfrm>
          <a:prstGeom prst="rect">
            <a:avLst/>
          </a:prstGeom>
        </p:spPr>
      </p:pic>
      <p:sp>
        <p:nvSpPr>
          <p:cNvPr id="6" name="Slide Number Placeholder 5">
            <a:extLst>
              <a:ext uri="{FF2B5EF4-FFF2-40B4-BE49-F238E27FC236}">
                <a16:creationId xmlns:a16="http://schemas.microsoft.com/office/drawing/2014/main" id="{5D99C87C-0C37-C976-E18E-5E196856DAAD}"/>
              </a:ext>
            </a:extLst>
          </p:cNvPr>
          <p:cNvSpPr>
            <a:spLocks noGrp="1"/>
          </p:cNvSpPr>
          <p:nvPr>
            <p:ph type="sldNum" sz="quarter" idx="12"/>
          </p:nvPr>
        </p:nvSpPr>
        <p:spPr/>
        <p:txBody>
          <a:bodyPr/>
          <a:lstStyle/>
          <a:p>
            <a:fld id="{220B6647-BD7A-7942-B66E-0DFF9B72D92D}" type="slidenum">
              <a:rPr lang="en-US" smtClean="0"/>
              <a:pPr/>
              <a:t>18</a:t>
            </a:fld>
            <a:endParaRPr lang="en-US"/>
          </a:p>
        </p:txBody>
      </p:sp>
    </p:spTree>
    <p:extLst>
      <p:ext uri="{BB962C8B-B14F-4D97-AF65-F5344CB8AC3E}">
        <p14:creationId xmlns:p14="http://schemas.microsoft.com/office/powerpoint/2010/main" val="205108698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8ECF6AF3-0B8B-40EF-90B2-51CBF3C9A8FA}"/>
              </a:ext>
            </a:extLst>
          </p:cNvPr>
          <p:cNvPicPr>
            <a:picLocks noChangeAspect="1"/>
          </p:cNvPicPr>
          <p:nvPr/>
        </p:nvPicPr>
        <p:blipFill rotWithShape="1">
          <a:blip r:embed="rId3"/>
          <a:srcRect l="2870" t="6845" r="4537" b="4692"/>
          <a:stretch/>
        </p:blipFill>
        <p:spPr bwMode="auto">
          <a:xfrm>
            <a:off x="743173" y="1340603"/>
            <a:ext cx="7657654" cy="3958598"/>
          </a:xfrm>
          <a:prstGeom prst="rect">
            <a:avLst/>
          </a:prstGeom>
          <a:ln>
            <a:noFill/>
          </a:ln>
          <a:extLst>
            <a:ext uri="{53640926-AAD7-44D8-BBD7-CCE9431645EC}">
              <a14:shadowObscured xmlns:a14="http://schemas.microsoft.com/office/drawing/2010/main"/>
            </a:ext>
          </a:extLst>
        </p:spPr>
      </p:pic>
      <p:sp>
        <p:nvSpPr>
          <p:cNvPr id="2" name="Title 1">
            <a:extLst>
              <a:ext uri="{FF2B5EF4-FFF2-40B4-BE49-F238E27FC236}">
                <a16:creationId xmlns:a16="http://schemas.microsoft.com/office/drawing/2014/main" id="{D8E487B4-A59D-41F1-A4E9-FFC1C603CEF4}"/>
              </a:ext>
            </a:extLst>
          </p:cNvPr>
          <p:cNvSpPr>
            <a:spLocks noGrp="1"/>
          </p:cNvSpPr>
          <p:nvPr>
            <p:ph type="title"/>
          </p:nvPr>
        </p:nvSpPr>
        <p:spPr/>
        <p:txBody>
          <a:bodyPr/>
          <a:lstStyle/>
          <a:p>
            <a:r>
              <a:rPr lang="en-US" dirty="0"/>
              <a:t>2a. Image Mining</a:t>
            </a:r>
          </a:p>
        </p:txBody>
      </p:sp>
      <p:sp>
        <p:nvSpPr>
          <p:cNvPr id="5" name="Text Placeholder 4">
            <a:extLst>
              <a:ext uri="{FF2B5EF4-FFF2-40B4-BE49-F238E27FC236}">
                <a16:creationId xmlns:a16="http://schemas.microsoft.com/office/drawing/2014/main" id="{CF1082A7-F457-4FCB-86B3-30518E691D2F}"/>
              </a:ext>
            </a:extLst>
          </p:cNvPr>
          <p:cNvSpPr>
            <a:spLocks noGrp="1"/>
          </p:cNvSpPr>
          <p:nvPr>
            <p:ph idx="1"/>
          </p:nvPr>
        </p:nvSpPr>
        <p:spPr/>
        <p:txBody>
          <a:bodyPr/>
          <a:lstStyle/>
          <a:p>
            <a:r>
              <a:rPr lang="en-US" dirty="0"/>
              <a:t>Image Features Exploration</a:t>
            </a:r>
          </a:p>
        </p:txBody>
      </p:sp>
      <p:sp>
        <p:nvSpPr>
          <p:cNvPr id="10" name="Rectangle 9">
            <a:extLst>
              <a:ext uri="{FF2B5EF4-FFF2-40B4-BE49-F238E27FC236}">
                <a16:creationId xmlns:a16="http://schemas.microsoft.com/office/drawing/2014/main" id="{A9072A15-550B-4ED5-B0BB-B8BDAAA2142F}"/>
              </a:ext>
            </a:extLst>
          </p:cNvPr>
          <p:cNvSpPr/>
          <p:nvPr/>
        </p:nvSpPr>
        <p:spPr>
          <a:xfrm>
            <a:off x="790587" y="2743198"/>
            <a:ext cx="4238786" cy="25560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ACE93530-7F3F-4BCD-B5EF-7B5559973827}"/>
              </a:ext>
            </a:extLst>
          </p:cNvPr>
          <p:cNvSpPr/>
          <p:nvPr/>
        </p:nvSpPr>
        <p:spPr>
          <a:xfrm>
            <a:off x="4635305" y="2743199"/>
            <a:ext cx="4238786" cy="25560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lide Number Placeholder 2">
            <a:extLst>
              <a:ext uri="{FF2B5EF4-FFF2-40B4-BE49-F238E27FC236}">
                <a16:creationId xmlns:a16="http://schemas.microsoft.com/office/drawing/2014/main" id="{69975557-468E-3CF8-41AD-57A51147D1B1}"/>
              </a:ext>
            </a:extLst>
          </p:cNvPr>
          <p:cNvSpPr>
            <a:spLocks noGrp="1"/>
          </p:cNvSpPr>
          <p:nvPr>
            <p:ph type="sldNum" sz="quarter" idx="12"/>
          </p:nvPr>
        </p:nvSpPr>
        <p:spPr/>
        <p:txBody>
          <a:bodyPr/>
          <a:lstStyle/>
          <a:p>
            <a:fld id="{220B6647-BD7A-7942-B66E-0DFF9B72D92D}" type="slidenum">
              <a:rPr lang="en-US" smtClean="0"/>
              <a:pPr/>
              <a:t>19</a:t>
            </a:fld>
            <a:endParaRPr lang="en-US"/>
          </a:p>
        </p:txBody>
      </p:sp>
    </p:spTree>
    <p:extLst>
      <p:ext uri="{BB962C8B-B14F-4D97-AF65-F5344CB8AC3E}">
        <p14:creationId xmlns:p14="http://schemas.microsoft.com/office/powerpoint/2010/main" val="27316663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8A95AD22-3A23-4664-ABB8-F50A9E282E42}"/>
              </a:ext>
            </a:extLst>
          </p:cNvPr>
          <p:cNvPicPr>
            <a:picLocks noChangeAspect="1"/>
          </p:cNvPicPr>
          <p:nvPr/>
        </p:nvPicPr>
        <p:blipFill rotWithShape="1">
          <a:blip r:embed="rId2"/>
          <a:srcRect l="20121" t="16450" r="1769" b="3562"/>
          <a:stretch/>
        </p:blipFill>
        <p:spPr>
          <a:xfrm>
            <a:off x="89699" y="162357"/>
            <a:ext cx="8964602" cy="4967869"/>
          </a:xfrm>
          <a:prstGeom prst="rect">
            <a:avLst/>
          </a:prstGeom>
        </p:spPr>
      </p:pic>
      <p:sp>
        <p:nvSpPr>
          <p:cNvPr id="2" name="Slide Number Placeholder 1">
            <a:extLst>
              <a:ext uri="{FF2B5EF4-FFF2-40B4-BE49-F238E27FC236}">
                <a16:creationId xmlns:a16="http://schemas.microsoft.com/office/drawing/2014/main" id="{5AD6494F-7512-1A48-CED8-760F5079486F}"/>
              </a:ext>
            </a:extLst>
          </p:cNvPr>
          <p:cNvSpPr>
            <a:spLocks noGrp="1"/>
          </p:cNvSpPr>
          <p:nvPr>
            <p:ph type="sldNum" sz="quarter" idx="12"/>
          </p:nvPr>
        </p:nvSpPr>
        <p:spPr/>
        <p:txBody>
          <a:bodyPr/>
          <a:lstStyle/>
          <a:p>
            <a:fld id="{220B6647-BD7A-7942-B66E-0DFF9B72D92D}" type="slidenum">
              <a:rPr lang="en-US" smtClean="0"/>
              <a:pPr/>
              <a:t>2</a:t>
            </a:fld>
            <a:endParaRPr lang="en-US"/>
          </a:p>
        </p:txBody>
      </p:sp>
    </p:spTree>
    <p:extLst>
      <p:ext uri="{BB962C8B-B14F-4D97-AF65-F5344CB8AC3E}">
        <p14:creationId xmlns:p14="http://schemas.microsoft.com/office/powerpoint/2010/main" val="291090887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0BC90163-EBDC-40F9-A2CC-71DC6F3035FB}"/>
              </a:ext>
            </a:extLst>
          </p:cNvPr>
          <p:cNvPicPr>
            <a:picLocks noChangeAspect="1"/>
          </p:cNvPicPr>
          <p:nvPr/>
        </p:nvPicPr>
        <p:blipFill>
          <a:blip r:embed="rId3"/>
          <a:stretch>
            <a:fillRect/>
          </a:stretch>
        </p:blipFill>
        <p:spPr>
          <a:xfrm>
            <a:off x="4940396" y="2857500"/>
            <a:ext cx="4118297" cy="1473212"/>
          </a:xfrm>
          <a:prstGeom prst="rect">
            <a:avLst/>
          </a:prstGeom>
        </p:spPr>
      </p:pic>
      <p:pic>
        <p:nvPicPr>
          <p:cNvPr id="8" name="Picture 7">
            <a:extLst>
              <a:ext uri="{FF2B5EF4-FFF2-40B4-BE49-F238E27FC236}">
                <a16:creationId xmlns:a16="http://schemas.microsoft.com/office/drawing/2014/main" id="{BD433D35-A43F-4981-BB5A-E22D380D20EC}"/>
              </a:ext>
            </a:extLst>
          </p:cNvPr>
          <p:cNvPicPr>
            <a:picLocks noChangeAspect="1"/>
          </p:cNvPicPr>
          <p:nvPr/>
        </p:nvPicPr>
        <p:blipFill>
          <a:blip r:embed="rId4"/>
          <a:stretch>
            <a:fillRect/>
          </a:stretch>
        </p:blipFill>
        <p:spPr>
          <a:xfrm>
            <a:off x="46754" y="2380799"/>
            <a:ext cx="4893642" cy="2510991"/>
          </a:xfrm>
          <a:prstGeom prst="rect">
            <a:avLst/>
          </a:prstGeom>
        </p:spPr>
      </p:pic>
      <p:sp>
        <p:nvSpPr>
          <p:cNvPr id="2" name="Title 1">
            <a:extLst>
              <a:ext uri="{FF2B5EF4-FFF2-40B4-BE49-F238E27FC236}">
                <a16:creationId xmlns:a16="http://schemas.microsoft.com/office/drawing/2014/main" id="{D8E487B4-A59D-41F1-A4E9-FFC1C603CEF4}"/>
              </a:ext>
            </a:extLst>
          </p:cNvPr>
          <p:cNvSpPr>
            <a:spLocks noGrp="1"/>
          </p:cNvSpPr>
          <p:nvPr>
            <p:ph type="title"/>
          </p:nvPr>
        </p:nvSpPr>
        <p:spPr/>
        <p:txBody>
          <a:bodyPr/>
          <a:lstStyle/>
          <a:p>
            <a:r>
              <a:rPr lang="en-US" dirty="0"/>
              <a:t>2b. Image Mining</a:t>
            </a:r>
          </a:p>
        </p:txBody>
      </p:sp>
      <p:sp>
        <p:nvSpPr>
          <p:cNvPr id="3" name="Text Placeholder 2">
            <a:extLst>
              <a:ext uri="{FF2B5EF4-FFF2-40B4-BE49-F238E27FC236}">
                <a16:creationId xmlns:a16="http://schemas.microsoft.com/office/drawing/2014/main" id="{267522CB-21F1-4A06-A3B8-35C89031A3F8}"/>
              </a:ext>
            </a:extLst>
          </p:cNvPr>
          <p:cNvSpPr>
            <a:spLocks noGrp="1"/>
          </p:cNvSpPr>
          <p:nvPr>
            <p:ph type="body" idx="1"/>
          </p:nvPr>
        </p:nvSpPr>
        <p:spPr>
          <a:xfrm>
            <a:off x="360000" y="1296000"/>
            <a:ext cx="8427600" cy="626653"/>
          </a:xfrm>
        </p:spPr>
        <p:txBody>
          <a:bodyPr/>
          <a:lstStyle/>
          <a:p>
            <a:r>
              <a:rPr lang="en-US" sz="1000" dirty="0"/>
              <a:t>Post on KNIME Blog: tba</a:t>
            </a:r>
          </a:p>
          <a:p>
            <a:r>
              <a:rPr lang="en-US" sz="1000" dirty="0"/>
              <a:t>Workflow on KNIME Hub: </a:t>
            </a:r>
            <a:r>
              <a:rPr lang="en-US" sz="1000" dirty="0">
                <a:hlinkClick r:id="rId5"/>
              </a:rPr>
              <a:t>https://kni.me/w/FEczzB1FQBnPrCQg</a:t>
            </a:r>
            <a:r>
              <a:rPr lang="en-US" sz="1000" dirty="0"/>
              <a:t> </a:t>
            </a:r>
          </a:p>
        </p:txBody>
      </p:sp>
      <p:sp>
        <p:nvSpPr>
          <p:cNvPr id="5" name="Text Placeholder 4">
            <a:extLst>
              <a:ext uri="{FF2B5EF4-FFF2-40B4-BE49-F238E27FC236}">
                <a16:creationId xmlns:a16="http://schemas.microsoft.com/office/drawing/2014/main" id="{CF1082A7-F457-4FCB-86B3-30518E691D2F}"/>
              </a:ext>
            </a:extLst>
          </p:cNvPr>
          <p:cNvSpPr>
            <a:spLocks noGrp="1"/>
          </p:cNvSpPr>
          <p:nvPr>
            <p:ph type="body" idx="2"/>
          </p:nvPr>
        </p:nvSpPr>
        <p:spPr/>
        <p:txBody>
          <a:bodyPr/>
          <a:lstStyle/>
          <a:p>
            <a:r>
              <a:rPr lang="en-US" dirty="0"/>
              <a:t>Image Classification</a:t>
            </a:r>
          </a:p>
        </p:txBody>
      </p:sp>
      <p:sp>
        <p:nvSpPr>
          <p:cNvPr id="11" name="Speech Bubble: Rectangle with Corners Rounded 10">
            <a:extLst>
              <a:ext uri="{FF2B5EF4-FFF2-40B4-BE49-F238E27FC236}">
                <a16:creationId xmlns:a16="http://schemas.microsoft.com/office/drawing/2014/main" id="{DFAC8E78-D941-4BAC-89D0-6FC5470AFA5D}"/>
              </a:ext>
            </a:extLst>
          </p:cNvPr>
          <p:cNvSpPr/>
          <p:nvPr/>
        </p:nvSpPr>
        <p:spPr>
          <a:xfrm>
            <a:off x="1020238" y="2419791"/>
            <a:ext cx="948047" cy="371130"/>
          </a:xfrm>
          <a:prstGeom prst="wedgeRoundRectCallout">
            <a:avLst>
              <a:gd name="adj1" fmla="val -19962"/>
              <a:gd name="adj2" fmla="val 104670"/>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600" dirty="0">
                <a:solidFill>
                  <a:schemeClr val="accent3"/>
                </a:solidFill>
              </a:rPr>
              <a:t>Neural Network Building with convolutional layers</a:t>
            </a:r>
          </a:p>
        </p:txBody>
      </p:sp>
      <p:sp>
        <p:nvSpPr>
          <p:cNvPr id="12" name="Speech Bubble: Rectangle with Corners Rounded 11">
            <a:extLst>
              <a:ext uri="{FF2B5EF4-FFF2-40B4-BE49-F238E27FC236}">
                <a16:creationId xmlns:a16="http://schemas.microsoft.com/office/drawing/2014/main" id="{55D992ED-10F6-462F-8AA3-19985D244A50}"/>
              </a:ext>
            </a:extLst>
          </p:cNvPr>
          <p:cNvSpPr/>
          <p:nvPr/>
        </p:nvSpPr>
        <p:spPr>
          <a:xfrm>
            <a:off x="586102" y="5047616"/>
            <a:ext cx="661048" cy="251585"/>
          </a:xfrm>
          <a:prstGeom prst="wedgeRoundRectCallout">
            <a:avLst>
              <a:gd name="adj1" fmla="val 21666"/>
              <a:gd name="adj2" fmla="val -141844"/>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600" dirty="0">
                <a:solidFill>
                  <a:schemeClr val="accent3"/>
                </a:solidFill>
              </a:rPr>
              <a:t>Data Preparation</a:t>
            </a:r>
          </a:p>
        </p:txBody>
      </p:sp>
      <p:sp>
        <p:nvSpPr>
          <p:cNvPr id="13" name="Speech Bubble: Rectangle with Corners Rounded 12">
            <a:extLst>
              <a:ext uri="{FF2B5EF4-FFF2-40B4-BE49-F238E27FC236}">
                <a16:creationId xmlns:a16="http://schemas.microsoft.com/office/drawing/2014/main" id="{062B51B2-E32F-4817-859F-AED4225CB1ED}"/>
              </a:ext>
            </a:extLst>
          </p:cNvPr>
          <p:cNvSpPr/>
          <p:nvPr/>
        </p:nvSpPr>
        <p:spPr>
          <a:xfrm>
            <a:off x="3206163" y="2784224"/>
            <a:ext cx="767893" cy="371130"/>
          </a:xfrm>
          <a:prstGeom prst="wedgeRoundRectCallout">
            <a:avLst>
              <a:gd name="adj1" fmla="val -21879"/>
              <a:gd name="adj2" fmla="val 152694"/>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600" dirty="0">
                <a:solidFill>
                  <a:schemeClr val="accent3"/>
                </a:solidFill>
              </a:rPr>
              <a:t>Neural Network Training</a:t>
            </a:r>
          </a:p>
        </p:txBody>
      </p:sp>
      <p:sp>
        <p:nvSpPr>
          <p:cNvPr id="14" name="Speech Bubble: Rectangle with Corners Rounded 13">
            <a:extLst>
              <a:ext uri="{FF2B5EF4-FFF2-40B4-BE49-F238E27FC236}">
                <a16:creationId xmlns:a16="http://schemas.microsoft.com/office/drawing/2014/main" id="{27DE4DEF-5344-4B18-AB86-68535D5DA823}"/>
              </a:ext>
            </a:extLst>
          </p:cNvPr>
          <p:cNvSpPr/>
          <p:nvPr/>
        </p:nvSpPr>
        <p:spPr>
          <a:xfrm>
            <a:off x="3974056" y="4932391"/>
            <a:ext cx="767893" cy="371130"/>
          </a:xfrm>
          <a:prstGeom prst="wedgeRoundRectCallout">
            <a:avLst>
              <a:gd name="adj1" fmla="val -11788"/>
              <a:gd name="adj2" fmla="val -106217"/>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600" dirty="0">
                <a:solidFill>
                  <a:schemeClr val="accent3"/>
                </a:solidFill>
              </a:rPr>
              <a:t>Decision making </a:t>
            </a:r>
          </a:p>
          <a:p>
            <a:pPr algn="ctr"/>
            <a:r>
              <a:rPr lang="en-US" sz="600" dirty="0">
                <a:solidFill>
                  <a:schemeClr val="accent3"/>
                </a:solidFill>
              </a:rPr>
              <a:t>P(x) &gt; 0.5</a:t>
            </a:r>
          </a:p>
        </p:txBody>
      </p:sp>
      <p:sp>
        <p:nvSpPr>
          <p:cNvPr id="15" name="Text Placeholder 2">
            <a:extLst>
              <a:ext uri="{FF2B5EF4-FFF2-40B4-BE49-F238E27FC236}">
                <a16:creationId xmlns:a16="http://schemas.microsoft.com/office/drawing/2014/main" id="{9CAA2BB6-56F9-4119-9CA4-5F299B35C61F}"/>
              </a:ext>
            </a:extLst>
          </p:cNvPr>
          <p:cNvSpPr txBox="1">
            <a:spLocks/>
          </p:cNvSpPr>
          <p:nvPr/>
        </p:nvSpPr>
        <p:spPr>
          <a:xfrm>
            <a:off x="621049" y="2033605"/>
            <a:ext cx="1872526" cy="349416"/>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L="457200" marR="0" lvl="0" indent="-342900" algn="l" rtl="0">
              <a:lnSpc>
                <a:spcPct val="100000"/>
              </a:lnSpc>
              <a:spcBef>
                <a:spcPts val="600"/>
              </a:spcBef>
              <a:spcAft>
                <a:spcPts val="0"/>
              </a:spcAft>
              <a:buClr>
                <a:schemeClr val="accent1"/>
              </a:buClr>
              <a:buSzPts val="1800"/>
              <a:buFont typeface="Noto Sans Symbols"/>
              <a:buChar char="▪"/>
              <a:defRPr sz="1800" b="0" i="0" u="none" strike="noStrike" cap="none">
                <a:solidFill>
                  <a:schemeClr val="dk1"/>
                </a:solidFill>
                <a:latin typeface="Arial"/>
                <a:ea typeface="Arial"/>
                <a:cs typeface="Arial"/>
                <a:sym typeface="Arial"/>
              </a:defRPr>
            </a:lvl1pPr>
            <a:lvl2pPr marL="914400" marR="0" lvl="1" indent="-317500" algn="l" rtl="0">
              <a:lnSpc>
                <a:spcPct val="100000"/>
              </a:lnSpc>
              <a:spcBef>
                <a:spcPts val="300"/>
              </a:spcBef>
              <a:spcAft>
                <a:spcPts val="0"/>
              </a:spcAft>
              <a:buClr>
                <a:schemeClr val="accent2"/>
              </a:buClr>
              <a:buSzPts val="1400"/>
              <a:buFont typeface="Noto Sans Symbols"/>
              <a:buChar char="▪"/>
              <a:defRPr sz="1400" b="0" i="0" u="none" strike="noStrike" cap="none">
                <a:solidFill>
                  <a:schemeClr val="dk1"/>
                </a:solidFill>
                <a:latin typeface="Arial"/>
                <a:ea typeface="Arial"/>
                <a:cs typeface="Arial"/>
                <a:sym typeface="Arial"/>
              </a:defRPr>
            </a:lvl2pPr>
            <a:lvl3pPr marL="1371600" marR="0" lvl="2" indent="-317500" algn="l" rtl="0">
              <a:lnSpc>
                <a:spcPct val="100000"/>
              </a:lnSpc>
              <a:spcBef>
                <a:spcPts val="300"/>
              </a:spcBef>
              <a:spcAft>
                <a:spcPts val="0"/>
              </a:spcAft>
              <a:buClr>
                <a:schemeClr val="accent2"/>
              </a:buClr>
              <a:buSzPts val="1400"/>
              <a:buFont typeface="Noto Sans Symbols"/>
              <a:buChar char="▪"/>
              <a:defRPr sz="1400" b="0" i="0" u="none" strike="noStrike" cap="none">
                <a:solidFill>
                  <a:schemeClr val="dk1"/>
                </a:solidFill>
                <a:latin typeface="Arial"/>
                <a:ea typeface="Arial"/>
                <a:cs typeface="Arial"/>
                <a:sym typeface="Arial"/>
              </a:defRPr>
            </a:lvl3pPr>
            <a:lvl4pPr marL="1828800" marR="0" lvl="3" indent="-317500" algn="l" rtl="0">
              <a:lnSpc>
                <a:spcPct val="100000"/>
              </a:lnSpc>
              <a:spcBef>
                <a:spcPts val="300"/>
              </a:spcBef>
              <a:spcAft>
                <a:spcPts val="0"/>
              </a:spcAft>
              <a:buClr>
                <a:schemeClr val="accent2"/>
              </a:buClr>
              <a:buSzPts val="1400"/>
              <a:buFont typeface="Noto Sans Symbols"/>
              <a:buChar char="▪"/>
              <a:defRPr sz="1400" b="0" i="0" u="none" strike="noStrike" cap="none">
                <a:solidFill>
                  <a:schemeClr val="dk1"/>
                </a:solidFill>
                <a:latin typeface="Arial"/>
                <a:ea typeface="Arial"/>
                <a:cs typeface="Arial"/>
                <a:sym typeface="Arial"/>
              </a:defRPr>
            </a:lvl4pPr>
            <a:lvl5pPr marL="2286000" marR="0" lvl="4" indent="-317500" algn="l" rtl="0">
              <a:lnSpc>
                <a:spcPct val="100000"/>
              </a:lnSpc>
              <a:spcBef>
                <a:spcPts val="300"/>
              </a:spcBef>
              <a:spcAft>
                <a:spcPts val="0"/>
              </a:spcAft>
              <a:buClr>
                <a:schemeClr val="accent2"/>
              </a:buClr>
              <a:buSzPts val="1400"/>
              <a:buFont typeface="Noto Sans Symbols"/>
              <a:buChar char="▪"/>
              <a:defRPr sz="1400" b="0" i="0" u="none" strike="noStrike" cap="none">
                <a:solidFill>
                  <a:schemeClr val="dk1"/>
                </a:solidFill>
                <a:latin typeface="Arial"/>
                <a:ea typeface="Arial"/>
                <a:cs typeface="Arial"/>
                <a:sym typeface="Arial"/>
              </a:defRPr>
            </a:lvl5pPr>
            <a:lvl6pPr marL="2743200" marR="0" lvl="5" indent="-342900" algn="l" rtl="0">
              <a:lnSpc>
                <a:spcPct val="100000"/>
              </a:lnSpc>
              <a:spcBef>
                <a:spcPts val="300"/>
              </a:spcBef>
              <a:spcAft>
                <a:spcPts val="0"/>
              </a:spcAft>
              <a:buClr>
                <a:schemeClr val="accent2"/>
              </a:buClr>
              <a:buSzPts val="1800"/>
              <a:buFont typeface="Noto Sans Symbols"/>
              <a:buChar char="▪"/>
              <a:defRPr sz="1350" b="0" i="0" u="none" strike="noStrike" cap="none">
                <a:solidFill>
                  <a:schemeClr val="dk1"/>
                </a:solidFill>
                <a:latin typeface="Arial"/>
                <a:ea typeface="Arial"/>
                <a:cs typeface="Arial"/>
                <a:sym typeface="Arial"/>
              </a:defRPr>
            </a:lvl6pPr>
            <a:lvl7pPr marL="3200400" marR="0" lvl="6" indent="-342900" algn="l" rtl="0">
              <a:lnSpc>
                <a:spcPct val="100000"/>
              </a:lnSpc>
              <a:spcBef>
                <a:spcPts val="300"/>
              </a:spcBef>
              <a:spcAft>
                <a:spcPts val="0"/>
              </a:spcAft>
              <a:buClr>
                <a:schemeClr val="accent2"/>
              </a:buClr>
              <a:buSzPts val="1800"/>
              <a:buFont typeface="Noto Sans Symbols"/>
              <a:buChar char="▪"/>
              <a:defRPr sz="1350" b="0" i="0" u="none" strike="noStrike" cap="none">
                <a:solidFill>
                  <a:schemeClr val="dk1"/>
                </a:solidFill>
                <a:latin typeface="Arial"/>
                <a:ea typeface="Arial"/>
                <a:cs typeface="Arial"/>
                <a:sym typeface="Arial"/>
              </a:defRPr>
            </a:lvl7pPr>
            <a:lvl8pPr marL="3657600" marR="0" lvl="7" indent="-342900" algn="l" rtl="0">
              <a:lnSpc>
                <a:spcPct val="100000"/>
              </a:lnSpc>
              <a:spcBef>
                <a:spcPts val="300"/>
              </a:spcBef>
              <a:spcAft>
                <a:spcPts val="0"/>
              </a:spcAft>
              <a:buClr>
                <a:schemeClr val="accent2"/>
              </a:buClr>
              <a:buSzPts val="1800"/>
              <a:buFont typeface="Noto Sans Symbols"/>
              <a:buChar char="▪"/>
              <a:defRPr sz="1350" b="0" i="0" u="none" strike="noStrike" cap="none">
                <a:solidFill>
                  <a:schemeClr val="dk1"/>
                </a:solidFill>
                <a:latin typeface="Arial"/>
                <a:ea typeface="Arial"/>
                <a:cs typeface="Arial"/>
                <a:sym typeface="Arial"/>
              </a:defRPr>
            </a:lvl8pPr>
            <a:lvl9pPr marL="4114800" marR="0" lvl="8" indent="-342900" algn="l" rtl="0">
              <a:lnSpc>
                <a:spcPct val="90000"/>
              </a:lnSpc>
              <a:spcBef>
                <a:spcPts val="375"/>
              </a:spcBef>
              <a:spcAft>
                <a:spcPts val="0"/>
              </a:spcAft>
              <a:buClr>
                <a:schemeClr val="dk1"/>
              </a:buClr>
              <a:buSzPts val="1800"/>
              <a:buFont typeface="Arial"/>
              <a:buChar char="•"/>
              <a:defRPr sz="1350" b="0" i="0" u="none" strike="noStrike" cap="none">
                <a:solidFill>
                  <a:schemeClr val="dk1"/>
                </a:solidFill>
                <a:latin typeface="Arial"/>
                <a:ea typeface="Arial"/>
                <a:cs typeface="Arial"/>
                <a:sym typeface="Arial"/>
              </a:defRPr>
            </a:lvl9pPr>
          </a:lstStyle>
          <a:p>
            <a:pPr marL="114300" indent="0" algn="ctr">
              <a:buNone/>
            </a:pPr>
            <a:r>
              <a:rPr lang="en-US" sz="1600" b="1" dirty="0"/>
              <a:t>Training</a:t>
            </a:r>
          </a:p>
          <a:p>
            <a:pPr algn="ctr"/>
            <a:endParaRPr lang="en-US" sz="1600" b="1" dirty="0"/>
          </a:p>
        </p:txBody>
      </p:sp>
      <p:sp>
        <p:nvSpPr>
          <p:cNvPr id="16" name="Text Placeholder 2">
            <a:extLst>
              <a:ext uri="{FF2B5EF4-FFF2-40B4-BE49-F238E27FC236}">
                <a16:creationId xmlns:a16="http://schemas.microsoft.com/office/drawing/2014/main" id="{8A5BDA5D-D5E7-41B8-AB0C-304E6221C01E}"/>
              </a:ext>
            </a:extLst>
          </p:cNvPr>
          <p:cNvSpPr txBox="1">
            <a:spLocks/>
          </p:cNvSpPr>
          <p:nvPr/>
        </p:nvSpPr>
        <p:spPr>
          <a:xfrm>
            <a:off x="5768444" y="2033605"/>
            <a:ext cx="1872526" cy="349416"/>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L="457200" marR="0" lvl="0" indent="-342900" algn="l" rtl="0">
              <a:lnSpc>
                <a:spcPct val="100000"/>
              </a:lnSpc>
              <a:spcBef>
                <a:spcPts val="600"/>
              </a:spcBef>
              <a:spcAft>
                <a:spcPts val="0"/>
              </a:spcAft>
              <a:buClr>
                <a:schemeClr val="accent1"/>
              </a:buClr>
              <a:buSzPts val="1800"/>
              <a:buFont typeface="Noto Sans Symbols"/>
              <a:buChar char="▪"/>
              <a:defRPr sz="1800" b="0" i="0" u="none" strike="noStrike" cap="none">
                <a:solidFill>
                  <a:schemeClr val="dk1"/>
                </a:solidFill>
                <a:latin typeface="Arial"/>
                <a:ea typeface="Arial"/>
                <a:cs typeface="Arial"/>
                <a:sym typeface="Arial"/>
              </a:defRPr>
            </a:lvl1pPr>
            <a:lvl2pPr marL="914400" marR="0" lvl="1" indent="-317500" algn="l" rtl="0">
              <a:lnSpc>
                <a:spcPct val="100000"/>
              </a:lnSpc>
              <a:spcBef>
                <a:spcPts val="300"/>
              </a:spcBef>
              <a:spcAft>
                <a:spcPts val="0"/>
              </a:spcAft>
              <a:buClr>
                <a:schemeClr val="accent2"/>
              </a:buClr>
              <a:buSzPts val="1400"/>
              <a:buFont typeface="Noto Sans Symbols"/>
              <a:buChar char="▪"/>
              <a:defRPr sz="1400" b="0" i="0" u="none" strike="noStrike" cap="none">
                <a:solidFill>
                  <a:schemeClr val="dk1"/>
                </a:solidFill>
                <a:latin typeface="Arial"/>
                <a:ea typeface="Arial"/>
                <a:cs typeface="Arial"/>
                <a:sym typeface="Arial"/>
              </a:defRPr>
            </a:lvl2pPr>
            <a:lvl3pPr marL="1371600" marR="0" lvl="2" indent="-317500" algn="l" rtl="0">
              <a:lnSpc>
                <a:spcPct val="100000"/>
              </a:lnSpc>
              <a:spcBef>
                <a:spcPts val="300"/>
              </a:spcBef>
              <a:spcAft>
                <a:spcPts val="0"/>
              </a:spcAft>
              <a:buClr>
                <a:schemeClr val="accent2"/>
              </a:buClr>
              <a:buSzPts val="1400"/>
              <a:buFont typeface="Noto Sans Symbols"/>
              <a:buChar char="▪"/>
              <a:defRPr sz="1400" b="0" i="0" u="none" strike="noStrike" cap="none">
                <a:solidFill>
                  <a:schemeClr val="dk1"/>
                </a:solidFill>
                <a:latin typeface="Arial"/>
                <a:ea typeface="Arial"/>
                <a:cs typeface="Arial"/>
                <a:sym typeface="Arial"/>
              </a:defRPr>
            </a:lvl3pPr>
            <a:lvl4pPr marL="1828800" marR="0" lvl="3" indent="-317500" algn="l" rtl="0">
              <a:lnSpc>
                <a:spcPct val="100000"/>
              </a:lnSpc>
              <a:spcBef>
                <a:spcPts val="300"/>
              </a:spcBef>
              <a:spcAft>
                <a:spcPts val="0"/>
              </a:spcAft>
              <a:buClr>
                <a:schemeClr val="accent2"/>
              </a:buClr>
              <a:buSzPts val="1400"/>
              <a:buFont typeface="Noto Sans Symbols"/>
              <a:buChar char="▪"/>
              <a:defRPr sz="1400" b="0" i="0" u="none" strike="noStrike" cap="none">
                <a:solidFill>
                  <a:schemeClr val="dk1"/>
                </a:solidFill>
                <a:latin typeface="Arial"/>
                <a:ea typeface="Arial"/>
                <a:cs typeface="Arial"/>
                <a:sym typeface="Arial"/>
              </a:defRPr>
            </a:lvl4pPr>
            <a:lvl5pPr marL="2286000" marR="0" lvl="4" indent="-317500" algn="l" rtl="0">
              <a:lnSpc>
                <a:spcPct val="100000"/>
              </a:lnSpc>
              <a:spcBef>
                <a:spcPts val="300"/>
              </a:spcBef>
              <a:spcAft>
                <a:spcPts val="0"/>
              </a:spcAft>
              <a:buClr>
                <a:schemeClr val="accent2"/>
              </a:buClr>
              <a:buSzPts val="1400"/>
              <a:buFont typeface="Noto Sans Symbols"/>
              <a:buChar char="▪"/>
              <a:defRPr sz="1400" b="0" i="0" u="none" strike="noStrike" cap="none">
                <a:solidFill>
                  <a:schemeClr val="dk1"/>
                </a:solidFill>
                <a:latin typeface="Arial"/>
                <a:ea typeface="Arial"/>
                <a:cs typeface="Arial"/>
                <a:sym typeface="Arial"/>
              </a:defRPr>
            </a:lvl5pPr>
            <a:lvl6pPr marL="2743200" marR="0" lvl="5" indent="-342900" algn="l" rtl="0">
              <a:lnSpc>
                <a:spcPct val="100000"/>
              </a:lnSpc>
              <a:spcBef>
                <a:spcPts val="300"/>
              </a:spcBef>
              <a:spcAft>
                <a:spcPts val="0"/>
              </a:spcAft>
              <a:buClr>
                <a:schemeClr val="accent2"/>
              </a:buClr>
              <a:buSzPts val="1800"/>
              <a:buFont typeface="Noto Sans Symbols"/>
              <a:buChar char="▪"/>
              <a:defRPr sz="1350" b="0" i="0" u="none" strike="noStrike" cap="none">
                <a:solidFill>
                  <a:schemeClr val="dk1"/>
                </a:solidFill>
                <a:latin typeface="Arial"/>
                <a:ea typeface="Arial"/>
                <a:cs typeface="Arial"/>
                <a:sym typeface="Arial"/>
              </a:defRPr>
            </a:lvl6pPr>
            <a:lvl7pPr marL="3200400" marR="0" lvl="6" indent="-342900" algn="l" rtl="0">
              <a:lnSpc>
                <a:spcPct val="100000"/>
              </a:lnSpc>
              <a:spcBef>
                <a:spcPts val="300"/>
              </a:spcBef>
              <a:spcAft>
                <a:spcPts val="0"/>
              </a:spcAft>
              <a:buClr>
                <a:schemeClr val="accent2"/>
              </a:buClr>
              <a:buSzPts val="1800"/>
              <a:buFont typeface="Noto Sans Symbols"/>
              <a:buChar char="▪"/>
              <a:defRPr sz="1350" b="0" i="0" u="none" strike="noStrike" cap="none">
                <a:solidFill>
                  <a:schemeClr val="dk1"/>
                </a:solidFill>
                <a:latin typeface="Arial"/>
                <a:ea typeface="Arial"/>
                <a:cs typeface="Arial"/>
                <a:sym typeface="Arial"/>
              </a:defRPr>
            </a:lvl7pPr>
            <a:lvl8pPr marL="3657600" marR="0" lvl="7" indent="-342900" algn="l" rtl="0">
              <a:lnSpc>
                <a:spcPct val="100000"/>
              </a:lnSpc>
              <a:spcBef>
                <a:spcPts val="300"/>
              </a:spcBef>
              <a:spcAft>
                <a:spcPts val="0"/>
              </a:spcAft>
              <a:buClr>
                <a:schemeClr val="accent2"/>
              </a:buClr>
              <a:buSzPts val="1800"/>
              <a:buFont typeface="Noto Sans Symbols"/>
              <a:buChar char="▪"/>
              <a:defRPr sz="1350" b="0" i="0" u="none" strike="noStrike" cap="none">
                <a:solidFill>
                  <a:schemeClr val="dk1"/>
                </a:solidFill>
                <a:latin typeface="Arial"/>
                <a:ea typeface="Arial"/>
                <a:cs typeface="Arial"/>
                <a:sym typeface="Arial"/>
              </a:defRPr>
            </a:lvl8pPr>
            <a:lvl9pPr marL="4114800" marR="0" lvl="8" indent="-342900" algn="l" rtl="0">
              <a:lnSpc>
                <a:spcPct val="90000"/>
              </a:lnSpc>
              <a:spcBef>
                <a:spcPts val="375"/>
              </a:spcBef>
              <a:spcAft>
                <a:spcPts val="0"/>
              </a:spcAft>
              <a:buClr>
                <a:schemeClr val="dk1"/>
              </a:buClr>
              <a:buSzPts val="1800"/>
              <a:buFont typeface="Arial"/>
              <a:buChar char="•"/>
              <a:defRPr sz="1350" b="0" i="0" u="none" strike="noStrike" cap="none">
                <a:solidFill>
                  <a:schemeClr val="dk1"/>
                </a:solidFill>
                <a:latin typeface="Arial"/>
                <a:ea typeface="Arial"/>
                <a:cs typeface="Arial"/>
                <a:sym typeface="Arial"/>
              </a:defRPr>
            </a:lvl9pPr>
          </a:lstStyle>
          <a:p>
            <a:pPr marL="114300" indent="0" algn="ctr">
              <a:buNone/>
            </a:pPr>
            <a:r>
              <a:rPr lang="en-US" sz="1600" b="1" dirty="0"/>
              <a:t>Deployment</a:t>
            </a:r>
          </a:p>
          <a:p>
            <a:pPr algn="ctr"/>
            <a:endParaRPr lang="en-US" sz="1600" b="1" dirty="0"/>
          </a:p>
        </p:txBody>
      </p:sp>
      <p:sp>
        <p:nvSpPr>
          <p:cNvPr id="18" name="Speech Bubble: Rectangle with Corners Rounded 17">
            <a:extLst>
              <a:ext uri="{FF2B5EF4-FFF2-40B4-BE49-F238E27FC236}">
                <a16:creationId xmlns:a16="http://schemas.microsoft.com/office/drawing/2014/main" id="{7A37C151-6995-419C-89EA-BF2217F23A84}"/>
              </a:ext>
            </a:extLst>
          </p:cNvPr>
          <p:cNvSpPr/>
          <p:nvPr/>
        </p:nvSpPr>
        <p:spPr>
          <a:xfrm>
            <a:off x="8290800" y="4587869"/>
            <a:ext cx="767893" cy="371130"/>
          </a:xfrm>
          <a:prstGeom prst="wedgeRoundRectCallout">
            <a:avLst>
              <a:gd name="adj1" fmla="val 18486"/>
              <a:gd name="adj2" fmla="val -122921"/>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600" b="1" dirty="0">
                <a:solidFill>
                  <a:schemeClr val="accent3"/>
                </a:solidFill>
              </a:rPr>
              <a:t>Same</a:t>
            </a:r>
            <a:r>
              <a:rPr lang="en-US" sz="600" dirty="0">
                <a:solidFill>
                  <a:schemeClr val="accent3"/>
                </a:solidFill>
              </a:rPr>
              <a:t> Decision making </a:t>
            </a:r>
          </a:p>
          <a:p>
            <a:pPr algn="ctr"/>
            <a:r>
              <a:rPr lang="en-US" sz="600" dirty="0">
                <a:solidFill>
                  <a:schemeClr val="accent3"/>
                </a:solidFill>
              </a:rPr>
              <a:t>P(x) &gt; 0.5</a:t>
            </a:r>
          </a:p>
        </p:txBody>
      </p:sp>
      <p:sp>
        <p:nvSpPr>
          <p:cNvPr id="19" name="Speech Bubble: Rectangle with Corners Rounded 18">
            <a:extLst>
              <a:ext uri="{FF2B5EF4-FFF2-40B4-BE49-F238E27FC236}">
                <a16:creationId xmlns:a16="http://schemas.microsoft.com/office/drawing/2014/main" id="{1CA522EA-D46B-4884-BDCD-C5D1FF421E87}"/>
              </a:ext>
            </a:extLst>
          </p:cNvPr>
          <p:cNvSpPr/>
          <p:nvPr/>
        </p:nvSpPr>
        <p:spPr>
          <a:xfrm>
            <a:off x="8155253" y="3024735"/>
            <a:ext cx="767893" cy="371130"/>
          </a:xfrm>
          <a:prstGeom prst="wedgeRoundRectCallout">
            <a:avLst>
              <a:gd name="adj1" fmla="val -21879"/>
              <a:gd name="adj2" fmla="val 152694"/>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600" dirty="0">
                <a:solidFill>
                  <a:schemeClr val="accent3"/>
                </a:solidFill>
              </a:rPr>
              <a:t>Neural Network Application</a:t>
            </a:r>
          </a:p>
        </p:txBody>
      </p:sp>
      <p:sp>
        <p:nvSpPr>
          <p:cNvPr id="20" name="Speech Bubble: Rectangle with Corners Rounded 19">
            <a:extLst>
              <a:ext uri="{FF2B5EF4-FFF2-40B4-BE49-F238E27FC236}">
                <a16:creationId xmlns:a16="http://schemas.microsoft.com/office/drawing/2014/main" id="{DCA0E772-5B06-47C5-835C-ED5470CEA213}"/>
              </a:ext>
            </a:extLst>
          </p:cNvPr>
          <p:cNvSpPr/>
          <p:nvPr/>
        </p:nvSpPr>
        <p:spPr>
          <a:xfrm>
            <a:off x="5768444" y="4428120"/>
            <a:ext cx="661048" cy="251585"/>
          </a:xfrm>
          <a:prstGeom prst="wedgeRoundRectCallout">
            <a:avLst>
              <a:gd name="adj1" fmla="val 21666"/>
              <a:gd name="adj2" fmla="val -141844"/>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600" b="1" dirty="0">
                <a:solidFill>
                  <a:schemeClr val="accent3"/>
                </a:solidFill>
              </a:rPr>
              <a:t>Same</a:t>
            </a:r>
            <a:r>
              <a:rPr lang="en-US" sz="600" dirty="0">
                <a:solidFill>
                  <a:schemeClr val="accent3"/>
                </a:solidFill>
              </a:rPr>
              <a:t> Data Preparation</a:t>
            </a:r>
          </a:p>
        </p:txBody>
      </p:sp>
      <p:sp>
        <p:nvSpPr>
          <p:cNvPr id="6" name="Slide Number Placeholder 5">
            <a:extLst>
              <a:ext uri="{FF2B5EF4-FFF2-40B4-BE49-F238E27FC236}">
                <a16:creationId xmlns:a16="http://schemas.microsoft.com/office/drawing/2014/main" id="{F7370A67-C251-E41A-652B-4D6E9EFCF84C}"/>
              </a:ext>
            </a:extLst>
          </p:cNvPr>
          <p:cNvSpPr>
            <a:spLocks noGrp="1"/>
          </p:cNvSpPr>
          <p:nvPr>
            <p:ph type="sldNum" sz="quarter" idx="12"/>
          </p:nvPr>
        </p:nvSpPr>
        <p:spPr/>
        <p:txBody>
          <a:bodyPr/>
          <a:lstStyle/>
          <a:p>
            <a:fld id="{220B6647-BD7A-7942-B66E-0DFF9B72D92D}" type="slidenum">
              <a:rPr lang="en-US" smtClean="0"/>
              <a:pPr/>
              <a:t>20</a:t>
            </a:fld>
            <a:endParaRPr lang="en-US"/>
          </a:p>
        </p:txBody>
      </p:sp>
    </p:spTree>
    <p:extLst>
      <p:ext uri="{BB962C8B-B14F-4D97-AF65-F5344CB8AC3E}">
        <p14:creationId xmlns:p14="http://schemas.microsoft.com/office/powerpoint/2010/main" val="325858350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E487B4-A59D-41F1-A4E9-FFC1C603CEF4}"/>
              </a:ext>
            </a:extLst>
          </p:cNvPr>
          <p:cNvSpPr>
            <a:spLocks noGrp="1"/>
          </p:cNvSpPr>
          <p:nvPr>
            <p:ph type="title"/>
          </p:nvPr>
        </p:nvSpPr>
        <p:spPr/>
        <p:txBody>
          <a:bodyPr/>
          <a:lstStyle/>
          <a:p>
            <a:r>
              <a:rPr lang="en-US" dirty="0"/>
              <a:t>2b. </a:t>
            </a:r>
            <a:r>
              <a:rPr lang="en-US"/>
              <a:t>Image Mining</a:t>
            </a:r>
            <a:endParaRPr lang="en-US" dirty="0"/>
          </a:p>
        </p:txBody>
      </p:sp>
      <p:sp>
        <p:nvSpPr>
          <p:cNvPr id="5" name="Text Placeholder 4">
            <a:extLst>
              <a:ext uri="{FF2B5EF4-FFF2-40B4-BE49-F238E27FC236}">
                <a16:creationId xmlns:a16="http://schemas.microsoft.com/office/drawing/2014/main" id="{CF1082A7-F457-4FCB-86B3-30518E691D2F}"/>
              </a:ext>
            </a:extLst>
          </p:cNvPr>
          <p:cNvSpPr>
            <a:spLocks noGrp="1"/>
          </p:cNvSpPr>
          <p:nvPr>
            <p:ph idx="1"/>
          </p:nvPr>
        </p:nvSpPr>
        <p:spPr/>
        <p:txBody>
          <a:bodyPr/>
          <a:lstStyle/>
          <a:p>
            <a:r>
              <a:rPr lang="en-US" dirty="0"/>
              <a:t>Image Classification</a:t>
            </a:r>
          </a:p>
        </p:txBody>
      </p:sp>
      <p:pic>
        <p:nvPicPr>
          <p:cNvPr id="14" name="Picture 13">
            <a:extLst>
              <a:ext uri="{FF2B5EF4-FFF2-40B4-BE49-F238E27FC236}">
                <a16:creationId xmlns:a16="http://schemas.microsoft.com/office/drawing/2014/main" id="{A21F7E03-BA95-4D5D-9E36-B64C81B90077}"/>
              </a:ext>
            </a:extLst>
          </p:cNvPr>
          <p:cNvPicPr>
            <a:picLocks noChangeAspect="1"/>
          </p:cNvPicPr>
          <p:nvPr/>
        </p:nvPicPr>
        <p:blipFill>
          <a:blip r:embed="rId3"/>
          <a:stretch>
            <a:fillRect/>
          </a:stretch>
        </p:blipFill>
        <p:spPr>
          <a:xfrm>
            <a:off x="2236116" y="1594621"/>
            <a:ext cx="1458060" cy="1247783"/>
          </a:xfrm>
          <a:prstGeom prst="rect">
            <a:avLst/>
          </a:prstGeom>
        </p:spPr>
      </p:pic>
      <p:pic>
        <p:nvPicPr>
          <p:cNvPr id="16" name="Picture 15">
            <a:extLst>
              <a:ext uri="{FF2B5EF4-FFF2-40B4-BE49-F238E27FC236}">
                <a16:creationId xmlns:a16="http://schemas.microsoft.com/office/drawing/2014/main" id="{9E9B7F9B-9CE9-471D-A580-11EAE3D7FD87}"/>
              </a:ext>
            </a:extLst>
          </p:cNvPr>
          <p:cNvPicPr>
            <a:picLocks noChangeAspect="1"/>
          </p:cNvPicPr>
          <p:nvPr/>
        </p:nvPicPr>
        <p:blipFill>
          <a:blip r:embed="rId4"/>
          <a:stretch>
            <a:fillRect/>
          </a:stretch>
        </p:blipFill>
        <p:spPr>
          <a:xfrm>
            <a:off x="816864" y="3381076"/>
            <a:ext cx="1291418" cy="1174748"/>
          </a:xfrm>
          <a:prstGeom prst="rect">
            <a:avLst/>
          </a:prstGeom>
        </p:spPr>
      </p:pic>
      <p:pic>
        <p:nvPicPr>
          <p:cNvPr id="18" name="Picture 17">
            <a:extLst>
              <a:ext uri="{FF2B5EF4-FFF2-40B4-BE49-F238E27FC236}">
                <a16:creationId xmlns:a16="http://schemas.microsoft.com/office/drawing/2014/main" id="{4D425F97-0041-4761-8600-4A6AD5D96067}"/>
              </a:ext>
            </a:extLst>
          </p:cNvPr>
          <p:cNvPicPr>
            <a:picLocks noChangeAspect="1"/>
          </p:cNvPicPr>
          <p:nvPr/>
        </p:nvPicPr>
        <p:blipFill>
          <a:blip r:embed="rId5"/>
          <a:stretch>
            <a:fillRect/>
          </a:stretch>
        </p:blipFill>
        <p:spPr>
          <a:xfrm>
            <a:off x="816865" y="1597386"/>
            <a:ext cx="1291418" cy="1206581"/>
          </a:xfrm>
          <a:prstGeom prst="rect">
            <a:avLst/>
          </a:prstGeom>
        </p:spPr>
      </p:pic>
      <p:pic>
        <p:nvPicPr>
          <p:cNvPr id="20" name="Picture 19">
            <a:extLst>
              <a:ext uri="{FF2B5EF4-FFF2-40B4-BE49-F238E27FC236}">
                <a16:creationId xmlns:a16="http://schemas.microsoft.com/office/drawing/2014/main" id="{38880292-81A2-4E14-96D4-2B70B96224E7}"/>
              </a:ext>
            </a:extLst>
          </p:cNvPr>
          <p:cNvPicPr>
            <a:picLocks noChangeAspect="1"/>
          </p:cNvPicPr>
          <p:nvPr/>
        </p:nvPicPr>
        <p:blipFill>
          <a:blip r:embed="rId6"/>
          <a:stretch>
            <a:fillRect/>
          </a:stretch>
        </p:blipFill>
        <p:spPr>
          <a:xfrm>
            <a:off x="5995440" y="3371662"/>
            <a:ext cx="952586" cy="1192878"/>
          </a:xfrm>
          <a:prstGeom prst="rect">
            <a:avLst/>
          </a:prstGeom>
        </p:spPr>
      </p:pic>
      <p:pic>
        <p:nvPicPr>
          <p:cNvPr id="28" name="Picture 27">
            <a:extLst>
              <a:ext uri="{FF2B5EF4-FFF2-40B4-BE49-F238E27FC236}">
                <a16:creationId xmlns:a16="http://schemas.microsoft.com/office/drawing/2014/main" id="{695779E5-FD8B-4524-8AD2-D6F4E0CE0756}"/>
              </a:ext>
            </a:extLst>
          </p:cNvPr>
          <p:cNvPicPr>
            <a:picLocks noChangeAspect="1"/>
          </p:cNvPicPr>
          <p:nvPr/>
        </p:nvPicPr>
        <p:blipFill>
          <a:blip r:embed="rId7"/>
          <a:stretch>
            <a:fillRect/>
          </a:stretch>
        </p:blipFill>
        <p:spPr>
          <a:xfrm>
            <a:off x="2236116" y="3365732"/>
            <a:ext cx="1458060" cy="1190092"/>
          </a:xfrm>
          <a:prstGeom prst="rect">
            <a:avLst/>
          </a:prstGeom>
        </p:spPr>
      </p:pic>
      <p:sp>
        <p:nvSpPr>
          <p:cNvPr id="31" name="TextBox 30">
            <a:extLst>
              <a:ext uri="{FF2B5EF4-FFF2-40B4-BE49-F238E27FC236}">
                <a16:creationId xmlns:a16="http://schemas.microsoft.com/office/drawing/2014/main" id="{123F4991-C7E9-4AE0-BC25-8B12F0238778}"/>
              </a:ext>
            </a:extLst>
          </p:cNvPr>
          <p:cNvSpPr txBox="1"/>
          <p:nvPr/>
        </p:nvSpPr>
        <p:spPr>
          <a:xfrm>
            <a:off x="1217593" y="4555824"/>
            <a:ext cx="423514" cy="307777"/>
          </a:xfrm>
          <a:prstGeom prst="rect">
            <a:avLst/>
          </a:prstGeom>
          <a:noFill/>
        </p:spPr>
        <p:txBody>
          <a:bodyPr wrap="none" rtlCol="0">
            <a:spAutoFit/>
          </a:bodyPr>
          <a:lstStyle/>
          <a:p>
            <a:r>
              <a:rPr lang="en-US" dirty="0"/>
              <a:t>cat</a:t>
            </a:r>
          </a:p>
        </p:txBody>
      </p:sp>
      <p:sp>
        <p:nvSpPr>
          <p:cNvPr id="32" name="TextBox 31">
            <a:extLst>
              <a:ext uri="{FF2B5EF4-FFF2-40B4-BE49-F238E27FC236}">
                <a16:creationId xmlns:a16="http://schemas.microsoft.com/office/drawing/2014/main" id="{6D0AAD78-8468-47CA-8252-6CFFA5A33156}"/>
              </a:ext>
            </a:extLst>
          </p:cNvPr>
          <p:cNvSpPr txBox="1"/>
          <p:nvPr/>
        </p:nvSpPr>
        <p:spPr>
          <a:xfrm>
            <a:off x="2872499" y="4580611"/>
            <a:ext cx="423514" cy="307777"/>
          </a:xfrm>
          <a:prstGeom prst="rect">
            <a:avLst/>
          </a:prstGeom>
          <a:noFill/>
        </p:spPr>
        <p:txBody>
          <a:bodyPr wrap="none" rtlCol="0">
            <a:spAutoFit/>
          </a:bodyPr>
          <a:lstStyle/>
          <a:p>
            <a:r>
              <a:rPr lang="en-US" dirty="0"/>
              <a:t>cat</a:t>
            </a:r>
          </a:p>
        </p:txBody>
      </p:sp>
      <p:sp>
        <p:nvSpPr>
          <p:cNvPr id="33" name="TextBox 32">
            <a:extLst>
              <a:ext uri="{FF2B5EF4-FFF2-40B4-BE49-F238E27FC236}">
                <a16:creationId xmlns:a16="http://schemas.microsoft.com/office/drawing/2014/main" id="{B44DF00C-A3AE-4AB8-BE30-522E02A2EC59}"/>
              </a:ext>
            </a:extLst>
          </p:cNvPr>
          <p:cNvSpPr txBox="1"/>
          <p:nvPr/>
        </p:nvSpPr>
        <p:spPr>
          <a:xfrm>
            <a:off x="6259976" y="4567815"/>
            <a:ext cx="423514" cy="307777"/>
          </a:xfrm>
          <a:prstGeom prst="rect">
            <a:avLst/>
          </a:prstGeom>
          <a:noFill/>
        </p:spPr>
        <p:txBody>
          <a:bodyPr wrap="none" rtlCol="0">
            <a:spAutoFit/>
          </a:bodyPr>
          <a:lstStyle/>
          <a:p>
            <a:r>
              <a:rPr lang="en-US" dirty="0"/>
              <a:t>cat</a:t>
            </a:r>
          </a:p>
        </p:txBody>
      </p:sp>
      <p:sp>
        <p:nvSpPr>
          <p:cNvPr id="35" name="TextBox 34">
            <a:extLst>
              <a:ext uri="{FF2B5EF4-FFF2-40B4-BE49-F238E27FC236}">
                <a16:creationId xmlns:a16="http://schemas.microsoft.com/office/drawing/2014/main" id="{AF1F5FF9-964B-4C57-B5E3-92EE73CC955E}"/>
              </a:ext>
            </a:extLst>
          </p:cNvPr>
          <p:cNvSpPr txBox="1"/>
          <p:nvPr/>
        </p:nvSpPr>
        <p:spPr>
          <a:xfrm>
            <a:off x="1293666" y="2837976"/>
            <a:ext cx="482824" cy="307777"/>
          </a:xfrm>
          <a:prstGeom prst="rect">
            <a:avLst/>
          </a:prstGeom>
          <a:noFill/>
        </p:spPr>
        <p:txBody>
          <a:bodyPr wrap="none" rtlCol="0">
            <a:spAutoFit/>
          </a:bodyPr>
          <a:lstStyle/>
          <a:p>
            <a:r>
              <a:rPr lang="en-US" dirty="0"/>
              <a:t>dog</a:t>
            </a:r>
          </a:p>
        </p:txBody>
      </p:sp>
      <p:sp>
        <p:nvSpPr>
          <p:cNvPr id="36" name="TextBox 35">
            <a:extLst>
              <a:ext uri="{FF2B5EF4-FFF2-40B4-BE49-F238E27FC236}">
                <a16:creationId xmlns:a16="http://schemas.microsoft.com/office/drawing/2014/main" id="{DA5C4D59-8981-48EE-9182-340C0E9BD210}"/>
              </a:ext>
            </a:extLst>
          </p:cNvPr>
          <p:cNvSpPr txBox="1"/>
          <p:nvPr/>
        </p:nvSpPr>
        <p:spPr>
          <a:xfrm>
            <a:off x="2825342" y="2789134"/>
            <a:ext cx="482824" cy="307777"/>
          </a:xfrm>
          <a:prstGeom prst="rect">
            <a:avLst/>
          </a:prstGeom>
          <a:noFill/>
        </p:spPr>
        <p:txBody>
          <a:bodyPr wrap="none" rtlCol="0">
            <a:spAutoFit/>
          </a:bodyPr>
          <a:lstStyle/>
          <a:p>
            <a:r>
              <a:rPr lang="en-US" dirty="0"/>
              <a:t>dog</a:t>
            </a:r>
          </a:p>
        </p:txBody>
      </p:sp>
      <p:pic>
        <p:nvPicPr>
          <p:cNvPr id="38" name="Picture 37">
            <a:extLst>
              <a:ext uri="{FF2B5EF4-FFF2-40B4-BE49-F238E27FC236}">
                <a16:creationId xmlns:a16="http://schemas.microsoft.com/office/drawing/2014/main" id="{DC430265-4B2D-485D-94CB-D1B6F39B50D7}"/>
              </a:ext>
            </a:extLst>
          </p:cNvPr>
          <p:cNvPicPr>
            <a:picLocks noChangeAspect="1"/>
          </p:cNvPicPr>
          <p:nvPr/>
        </p:nvPicPr>
        <p:blipFill>
          <a:blip r:embed="rId8"/>
          <a:stretch>
            <a:fillRect/>
          </a:stretch>
        </p:blipFill>
        <p:spPr>
          <a:xfrm>
            <a:off x="5752553" y="1620005"/>
            <a:ext cx="1328608" cy="1183961"/>
          </a:xfrm>
          <a:prstGeom prst="rect">
            <a:avLst/>
          </a:prstGeom>
        </p:spPr>
      </p:pic>
      <p:sp>
        <p:nvSpPr>
          <p:cNvPr id="39" name="TextBox 38">
            <a:extLst>
              <a:ext uri="{FF2B5EF4-FFF2-40B4-BE49-F238E27FC236}">
                <a16:creationId xmlns:a16="http://schemas.microsoft.com/office/drawing/2014/main" id="{66978F24-9F81-43A5-AE21-92768797F1EE}"/>
              </a:ext>
            </a:extLst>
          </p:cNvPr>
          <p:cNvSpPr txBox="1"/>
          <p:nvPr/>
        </p:nvSpPr>
        <p:spPr>
          <a:xfrm>
            <a:off x="6313846" y="2803967"/>
            <a:ext cx="482824" cy="307777"/>
          </a:xfrm>
          <a:prstGeom prst="rect">
            <a:avLst/>
          </a:prstGeom>
          <a:noFill/>
        </p:spPr>
        <p:txBody>
          <a:bodyPr wrap="none" rtlCol="0">
            <a:spAutoFit/>
          </a:bodyPr>
          <a:lstStyle/>
          <a:p>
            <a:r>
              <a:rPr lang="en-US" dirty="0"/>
              <a:t>dog</a:t>
            </a:r>
          </a:p>
        </p:txBody>
      </p:sp>
      <p:sp>
        <p:nvSpPr>
          <p:cNvPr id="3" name="Slide Number Placeholder 2">
            <a:extLst>
              <a:ext uri="{FF2B5EF4-FFF2-40B4-BE49-F238E27FC236}">
                <a16:creationId xmlns:a16="http://schemas.microsoft.com/office/drawing/2014/main" id="{770E8083-0B1B-2D03-FA58-2DCD30EDBE55}"/>
              </a:ext>
            </a:extLst>
          </p:cNvPr>
          <p:cNvSpPr>
            <a:spLocks noGrp="1"/>
          </p:cNvSpPr>
          <p:nvPr>
            <p:ph type="sldNum" sz="quarter" idx="12"/>
          </p:nvPr>
        </p:nvSpPr>
        <p:spPr/>
        <p:txBody>
          <a:bodyPr/>
          <a:lstStyle/>
          <a:p>
            <a:fld id="{220B6647-BD7A-7942-B66E-0DFF9B72D92D}" type="slidenum">
              <a:rPr lang="en-US" smtClean="0"/>
              <a:pPr/>
              <a:t>21</a:t>
            </a:fld>
            <a:endParaRPr lang="en-US"/>
          </a:p>
        </p:txBody>
      </p:sp>
    </p:spTree>
    <p:extLst>
      <p:ext uri="{BB962C8B-B14F-4D97-AF65-F5344CB8AC3E}">
        <p14:creationId xmlns:p14="http://schemas.microsoft.com/office/powerpoint/2010/main" val="4653850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9"/>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0"/>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E487B4-A59D-41F1-A4E9-FFC1C603CEF4}"/>
              </a:ext>
            </a:extLst>
          </p:cNvPr>
          <p:cNvSpPr>
            <a:spLocks noGrp="1"/>
          </p:cNvSpPr>
          <p:nvPr>
            <p:ph type="ctrTitle"/>
          </p:nvPr>
        </p:nvSpPr>
        <p:spPr>
          <a:xfrm>
            <a:off x="418821" y="2444926"/>
            <a:ext cx="5400000" cy="720000"/>
          </a:xfrm>
        </p:spPr>
        <p:txBody>
          <a:bodyPr>
            <a:normAutofit fontScale="90000"/>
          </a:bodyPr>
          <a:lstStyle/>
          <a:p>
            <a:r>
              <a:rPr lang="en-US" dirty="0"/>
              <a:t>Customer Intelligence</a:t>
            </a:r>
            <a:br>
              <a:rPr lang="en-US" dirty="0"/>
            </a:br>
            <a:br>
              <a:rPr lang="en-US" dirty="0"/>
            </a:br>
            <a:r>
              <a:rPr lang="en-US" sz="1800" dirty="0"/>
              <a:t>Estimating Churn Risk</a:t>
            </a:r>
            <a:br>
              <a:rPr lang="en-US" sz="1800" dirty="0"/>
            </a:br>
            <a:r>
              <a:rPr lang="en-US" sz="1800" dirty="0"/>
              <a:t>Customer Segmentation</a:t>
            </a:r>
          </a:p>
        </p:txBody>
      </p:sp>
    </p:spTree>
    <p:extLst>
      <p:ext uri="{BB962C8B-B14F-4D97-AF65-F5344CB8AC3E}">
        <p14:creationId xmlns:p14="http://schemas.microsoft.com/office/powerpoint/2010/main" val="416452232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E487B4-A59D-41F1-A4E9-FFC1C603CEF4}"/>
              </a:ext>
            </a:extLst>
          </p:cNvPr>
          <p:cNvSpPr>
            <a:spLocks noGrp="1"/>
          </p:cNvSpPr>
          <p:nvPr>
            <p:ph type="title"/>
          </p:nvPr>
        </p:nvSpPr>
        <p:spPr/>
        <p:txBody>
          <a:bodyPr/>
          <a:lstStyle/>
          <a:p>
            <a:r>
              <a:rPr lang="en-US" dirty="0"/>
              <a:t>3. Customer Intelligence</a:t>
            </a:r>
          </a:p>
        </p:txBody>
      </p:sp>
      <p:sp>
        <p:nvSpPr>
          <p:cNvPr id="3" name="Text Placeholder 2">
            <a:extLst>
              <a:ext uri="{FF2B5EF4-FFF2-40B4-BE49-F238E27FC236}">
                <a16:creationId xmlns:a16="http://schemas.microsoft.com/office/drawing/2014/main" id="{267522CB-21F1-4A06-A3B8-35C89031A3F8}"/>
              </a:ext>
            </a:extLst>
          </p:cNvPr>
          <p:cNvSpPr>
            <a:spLocks noGrp="1"/>
          </p:cNvSpPr>
          <p:nvPr>
            <p:ph type="body" idx="1"/>
          </p:nvPr>
        </p:nvSpPr>
        <p:spPr>
          <a:xfrm>
            <a:off x="360000" y="1412161"/>
            <a:ext cx="8427600" cy="1439317"/>
          </a:xfrm>
        </p:spPr>
        <p:txBody>
          <a:bodyPr/>
          <a:lstStyle/>
          <a:p>
            <a:r>
              <a:rPr lang="en-US" dirty="0" err="1"/>
              <a:t>MusicWatch</a:t>
            </a:r>
            <a:r>
              <a:rPr lang="en-US" dirty="0"/>
              <a:t> reported that only 48% of those who tried Apple Music still were using the service two months after was launched (Webb 2016). </a:t>
            </a:r>
          </a:p>
          <a:p>
            <a:r>
              <a:rPr lang="en-US" dirty="0"/>
              <a:t>Similarly, for mobile apps it is reported that across all categories, 75% of all app users churn within 90 days (</a:t>
            </a:r>
            <a:r>
              <a:rPr lang="en-US" dirty="0" err="1"/>
              <a:t>Perro</a:t>
            </a:r>
            <a:r>
              <a:rPr lang="en-US" dirty="0"/>
              <a:t> 2016).</a:t>
            </a:r>
          </a:p>
        </p:txBody>
      </p:sp>
      <p:sp>
        <p:nvSpPr>
          <p:cNvPr id="5" name="Text Placeholder 4">
            <a:extLst>
              <a:ext uri="{FF2B5EF4-FFF2-40B4-BE49-F238E27FC236}">
                <a16:creationId xmlns:a16="http://schemas.microsoft.com/office/drawing/2014/main" id="{CF1082A7-F457-4FCB-86B3-30518E691D2F}"/>
              </a:ext>
            </a:extLst>
          </p:cNvPr>
          <p:cNvSpPr>
            <a:spLocks noGrp="1"/>
          </p:cNvSpPr>
          <p:nvPr>
            <p:ph type="body" idx="2"/>
          </p:nvPr>
        </p:nvSpPr>
        <p:spPr/>
        <p:txBody>
          <a:bodyPr/>
          <a:lstStyle/>
          <a:p>
            <a:r>
              <a:rPr lang="en-US" dirty="0"/>
              <a:t>3a. Estimating Churn Risk</a:t>
            </a:r>
          </a:p>
        </p:txBody>
      </p:sp>
      <p:sp>
        <p:nvSpPr>
          <p:cNvPr id="7" name="Arrow: Right 6">
            <a:extLst>
              <a:ext uri="{FF2B5EF4-FFF2-40B4-BE49-F238E27FC236}">
                <a16:creationId xmlns:a16="http://schemas.microsoft.com/office/drawing/2014/main" id="{64891D37-D3FB-42E6-984F-DA0A168CA3C4}"/>
              </a:ext>
            </a:extLst>
          </p:cNvPr>
          <p:cNvSpPr/>
          <p:nvPr/>
        </p:nvSpPr>
        <p:spPr>
          <a:xfrm>
            <a:off x="1403130" y="3439304"/>
            <a:ext cx="978408"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 Placeholder 2">
            <a:extLst>
              <a:ext uri="{FF2B5EF4-FFF2-40B4-BE49-F238E27FC236}">
                <a16:creationId xmlns:a16="http://schemas.microsoft.com/office/drawing/2014/main" id="{E45ABA4C-7504-479A-9251-C01A01E7CC27}"/>
              </a:ext>
            </a:extLst>
          </p:cNvPr>
          <p:cNvSpPr txBox="1">
            <a:spLocks/>
          </p:cNvSpPr>
          <p:nvPr/>
        </p:nvSpPr>
        <p:spPr>
          <a:xfrm>
            <a:off x="2491896" y="3204278"/>
            <a:ext cx="5997834" cy="1439317"/>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L="457200" marR="0" lvl="0" indent="-342900" algn="l" rtl="0">
              <a:lnSpc>
                <a:spcPct val="100000"/>
              </a:lnSpc>
              <a:spcBef>
                <a:spcPts val="600"/>
              </a:spcBef>
              <a:spcAft>
                <a:spcPts val="0"/>
              </a:spcAft>
              <a:buClr>
                <a:schemeClr val="accent1"/>
              </a:buClr>
              <a:buSzPts val="1800"/>
              <a:buFont typeface="Noto Sans Symbols"/>
              <a:buChar char="▪"/>
              <a:defRPr sz="1800" b="0" i="0" u="none" strike="noStrike" cap="none">
                <a:solidFill>
                  <a:schemeClr val="dk1"/>
                </a:solidFill>
                <a:latin typeface="Arial"/>
                <a:ea typeface="Arial"/>
                <a:cs typeface="Arial"/>
                <a:sym typeface="Arial"/>
              </a:defRPr>
            </a:lvl1pPr>
            <a:lvl2pPr marL="914400" marR="0" lvl="1" indent="-317500" algn="l" rtl="0">
              <a:lnSpc>
                <a:spcPct val="100000"/>
              </a:lnSpc>
              <a:spcBef>
                <a:spcPts val="300"/>
              </a:spcBef>
              <a:spcAft>
                <a:spcPts val="0"/>
              </a:spcAft>
              <a:buClr>
                <a:schemeClr val="accent2"/>
              </a:buClr>
              <a:buSzPts val="1400"/>
              <a:buFont typeface="Noto Sans Symbols"/>
              <a:buChar char="▪"/>
              <a:defRPr sz="1400" b="0" i="0" u="none" strike="noStrike" cap="none">
                <a:solidFill>
                  <a:schemeClr val="dk1"/>
                </a:solidFill>
                <a:latin typeface="Arial"/>
                <a:ea typeface="Arial"/>
                <a:cs typeface="Arial"/>
                <a:sym typeface="Arial"/>
              </a:defRPr>
            </a:lvl2pPr>
            <a:lvl3pPr marL="1371600" marR="0" lvl="2" indent="-317500" algn="l" rtl="0">
              <a:lnSpc>
                <a:spcPct val="100000"/>
              </a:lnSpc>
              <a:spcBef>
                <a:spcPts val="300"/>
              </a:spcBef>
              <a:spcAft>
                <a:spcPts val="0"/>
              </a:spcAft>
              <a:buClr>
                <a:schemeClr val="accent2"/>
              </a:buClr>
              <a:buSzPts val="1400"/>
              <a:buFont typeface="Noto Sans Symbols"/>
              <a:buChar char="▪"/>
              <a:defRPr sz="1400" b="0" i="0" u="none" strike="noStrike" cap="none">
                <a:solidFill>
                  <a:schemeClr val="dk1"/>
                </a:solidFill>
                <a:latin typeface="Arial"/>
                <a:ea typeface="Arial"/>
                <a:cs typeface="Arial"/>
                <a:sym typeface="Arial"/>
              </a:defRPr>
            </a:lvl3pPr>
            <a:lvl4pPr marL="1828800" marR="0" lvl="3" indent="-317500" algn="l" rtl="0">
              <a:lnSpc>
                <a:spcPct val="100000"/>
              </a:lnSpc>
              <a:spcBef>
                <a:spcPts val="300"/>
              </a:spcBef>
              <a:spcAft>
                <a:spcPts val="0"/>
              </a:spcAft>
              <a:buClr>
                <a:schemeClr val="accent2"/>
              </a:buClr>
              <a:buSzPts val="1400"/>
              <a:buFont typeface="Noto Sans Symbols"/>
              <a:buChar char="▪"/>
              <a:defRPr sz="1400" b="0" i="0" u="none" strike="noStrike" cap="none">
                <a:solidFill>
                  <a:schemeClr val="dk1"/>
                </a:solidFill>
                <a:latin typeface="Arial"/>
                <a:ea typeface="Arial"/>
                <a:cs typeface="Arial"/>
                <a:sym typeface="Arial"/>
              </a:defRPr>
            </a:lvl4pPr>
            <a:lvl5pPr marL="2286000" marR="0" lvl="4" indent="-317500" algn="l" rtl="0">
              <a:lnSpc>
                <a:spcPct val="100000"/>
              </a:lnSpc>
              <a:spcBef>
                <a:spcPts val="300"/>
              </a:spcBef>
              <a:spcAft>
                <a:spcPts val="0"/>
              </a:spcAft>
              <a:buClr>
                <a:schemeClr val="accent2"/>
              </a:buClr>
              <a:buSzPts val="1400"/>
              <a:buFont typeface="Noto Sans Symbols"/>
              <a:buChar char="▪"/>
              <a:defRPr sz="1400" b="0" i="0" u="none" strike="noStrike" cap="none">
                <a:solidFill>
                  <a:schemeClr val="dk1"/>
                </a:solidFill>
                <a:latin typeface="Arial"/>
                <a:ea typeface="Arial"/>
                <a:cs typeface="Arial"/>
                <a:sym typeface="Arial"/>
              </a:defRPr>
            </a:lvl5pPr>
            <a:lvl6pPr marL="2743200" marR="0" lvl="5" indent="-342900" algn="l" rtl="0">
              <a:lnSpc>
                <a:spcPct val="100000"/>
              </a:lnSpc>
              <a:spcBef>
                <a:spcPts val="300"/>
              </a:spcBef>
              <a:spcAft>
                <a:spcPts val="0"/>
              </a:spcAft>
              <a:buClr>
                <a:schemeClr val="accent2"/>
              </a:buClr>
              <a:buSzPts val="1800"/>
              <a:buFont typeface="Noto Sans Symbols"/>
              <a:buChar char="▪"/>
              <a:defRPr sz="1350" b="0" i="0" u="none" strike="noStrike" cap="none">
                <a:solidFill>
                  <a:schemeClr val="dk1"/>
                </a:solidFill>
                <a:latin typeface="Arial"/>
                <a:ea typeface="Arial"/>
                <a:cs typeface="Arial"/>
                <a:sym typeface="Arial"/>
              </a:defRPr>
            </a:lvl6pPr>
            <a:lvl7pPr marL="3200400" marR="0" lvl="6" indent="-342900" algn="l" rtl="0">
              <a:lnSpc>
                <a:spcPct val="100000"/>
              </a:lnSpc>
              <a:spcBef>
                <a:spcPts val="300"/>
              </a:spcBef>
              <a:spcAft>
                <a:spcPts val="0"/>
              </a:spcAft>
              <a:buClr>
                <a:schemeClr val="accent2"/>
              </a:buClr>
              <a:buSzPts val="1800"/>
              <a:buFont typeface="Noto Sans Symbols"/>
              <a:buChar char="▪"/>
              <a:defRPr sz="1350" b="0" i="0" u="none" strike="noStrike" cap="none">
                <a:solidFill>
                  <a:schemeClr val="dk1"/>
                </a:solidFill>
                <a:latin typeface="Arial"/>
                <a:ea typeface="Arial"/>
                <a:cs typeface="Arial"/>
                <a:sym typeface="Arial"/>
              </a:defRPr>
            </a:lvl7pPr>
            <a:lvl8pPr marL="3657600" marR="0" lvl="7" indent="-342900" algn="l" rtl="0">
              <a:lnSpc>
                <a:spcPct val="100000"/>
              </a:lnSpc>
              <a:spcBef>
                <a:spcPts val="300"/>
              </a:spcBef>
              <a:spcAft>
                <a:spcPts val="0"/>
              </a:spcAft>
              <a:buClr>
                <a:schemeClr val="accent2"/>
              </a:buClr>
              <a:buSzPts val="1800"/>
              <a:buFont typeface="Noto Sans Symbols"/>
              <a:buChar char="▪"/>
              <a:defRPr sz="1350" b="0" i="0" u="none" strike="noStrike" cap="none">
                <a:solidFill>
                  <a:schemeClr val="dk1"/>
                </a:solidFill>
                <a:latin typeface="Arial"/>
                <a:ea typeface="Arial"/>
                <a:cs typeface="Arial"/>
                <a:sym typeface="Arial"/>
              </a:defRPr>
            </a:lvl8pPr>
            <a:lvl9pPr marL="4114800" marR="0" lvl="8" indent="-342900" algn="l" rtl="0">
              <a:lnSpc>
                <a:spcPct val="90000"/>
              </a:lnSpc>
              <a:spcBef>
                <a:spcPts val="375"/>
              </a:spcBef>
              <a:spcAft>
                <a:spcPts val="0"/>
              </a:spcAft>
              <a:buClr>
                <a:schemeClr val="dk1"/>
              </a:buClr>
              <a:buSzPts val="1800"/>
              <a:buFont typeface="Arial"/>
              <a:buChar char="•"/>
              <a:defRPr sz="1350" b="0" i="0" u="none" strike="noStrike" cap="none">
                <a:solidFill>
                  <a:schemeClr val="dk1"/>
                </a:solidFill>
                <a:latin typeface="Arial"/>
                <a:ea typeface="Arial"/>
                <a:cs typeface="Arial"/>
                <a:sym typeface="Arial"/>
              </a:defRPr>
            </a:lvl9pPr>
          </a:lstStyle>
          <a:p>
            <a:pPr marL="114300" indent="0" algn="ctr">
              <a:buNone/>
            </a:pPr>
            <a:r>
              <a:rPr lang="en-US" dirty="0"/>
              <a:t>“In a more digitalized business environment, accurate estimation of customer churn is crucial for better retention management practices” (Ascarza et al. 2018)</a:t>
            </a:r>
          </a:p>
        </p:txBody>
      </p:sp>
      <p:sp>
        <p:nvSpPr>
          <p:cNvPr id="6" name="Slide Number Placeholder 5">
            <a:extLst>
              <a:ext uri="{FF2B5EF4-FFF2-40B4-BE49-F238E27FC236}">
                <a16:creationId xmlns:a16="http://schemas.microsoft.com/office/drawing/2014/main" id="{8129E9B9-8BCF-B544-4880-1A2C3CE57B7C}"/>
              </a:ext>
            </a:extLst>
          </p:cNvPr>
          <p:cNvSpPr>
            <a:spLocks noGrp="1"/>
          </p:cNvSpPr>
          <p:nvPr>
            <p:ph type="sldNum" sz="quarter" idx="12"/>
          </p:nvPr>
        </p:nvSpPr>
        <p:spPr/>
        <p:txBody>
          <a:bodyPr/>
          <a:lstStyle/>
          <a:p>
            <a:fld id="{220B6647-BD7A-7942-B66E-0DFF9B72D92D}" type="slidenum">
              <a:rPr lang="en-US" smtClean="0"/>
              <a:pPr/>
              <a:t>23</a:t>
            </a:fld>
            <a:endParaRPr lang="en-US"/>
          </a:p>
        </p:txBody>
      </p:sp>
    </p:spTree>
    <p:extLst>
      <p:ext uri="{BB962C8B-B14F-4D97-AF65-F5344CB8AC3E}">
        <p14:creationId xmlns:p14="http://schemas.microsoft.com/office/powerpoint/2010/main" val="351394877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E487B4-A59D-41F1-A4E9-FFC1C603CEF4}"/>
              </a:ext>
            </a:extLst>
          </p:cNvPr>
          <p:cNvSpPr>
            <a:spLocks noGrp="1"/>
          </p:cNvSpPr>
          <p:nvPr>
            <p:ph type="title"/>
          </p:nvPr>
        </p:nvSpPr>
        <p:spPr/>
        <p:txBody>
          <a:bodyPr/>
          <a:lstStyle/>
          <a:p>
            <a:r>
              <a:rPr lang="en-US" dirty="0"/>
              <a:t>3a. Customer Intelligence</a:t>
            </a:r>
          </a:p>
        </p:txBody>
      </p:sp>
      <p:sp>
        <p:nvSpPr>
          <p:cNvPr id="3" name="Text Placeholder 2">
            <a:extLst>
              <a:ext uri="{FF2B5EF4-FFF2-40B4-BE49-F238E27FC236}">
                <a16:creationId xmlns:a16="http://schemas.microsoft.com/office/drawing/2014/main" id="{267522CB-21F1-4A06-A3B8-35C89031A3F8}"/>
              </a:ext>
            </a:extLst>
          </p:cNvPr>
          <p:cNvSpPr>
            <a:spLocks noGrp="1"/>
          </p:cNvSpPr>
          <p:nvPr>
            <p:ph type="body" idx="1"/>
          </p:nvPr>
        </p:nvSpPr>
        <p:spPr>
          <a:xfrm>
            <a:off x="360000" y="1296000"/>
            <a:ext cx="8427600" cy="645095"/>
          </a:xfrm>
        </p:spPr>
        <p:txBody>
          <a:bodyPr/>
          <a:lstStyle/>
          <a:p>
            <a:r>
              <a:rPr lang="en-US" sz="1000" dirty="0"/>
              <a:t>Post on KNIME Blog: </a:t>
            </a:r>
            <a:r>
              <a:rPr lang="en-US" sz="1000" dirty="0">
                <a:hlinkClick r:id="rId3"/>
              </a:rPr>
              <a:t>https://www.knime.com/blog/predict-customer-churn-low-code-ml-example</a:t>
            </a:r>
            <a:r>
              <a:rPr lang="en-US" sz="1000" dirty="0"/>
              <a:t> </a:t>
            </a:r>
          </a:p>
          <a:p>
            <a:r>
              <a:rPr lang="en-US" sz="1000" dirty="0"/>
              <a:t>Workflows on KNIME Hub: </a:t>
            </a:r>
            <a:r>
              <a:rPr lang="en-US" sz="1000" dirty="0">
                <a:hlinkClick r:id="rId4"/>
              </a:rPr>
              <a:t>https://kni.me/w/9cBJzpQEeZyMtSNa</a:t>
            </a:r>
            <a:r>
              <a:rPr lang="en-US" sz="1000" dirty="0"/>
              <a:t> &amp; </a:t>
            </a:r>
            <a:r>
              <a:rPr lang="en-US" sz="1000" dirty="0">
                <a:hlinkClick r:id="rId5"/>
              </a:rPr>
              <a:t>https://kni.me/w/PRrwnq5kb6UYXJuP</a:t>
            </a:r>
            <a:r>
              <a:rPr lang="en-US" sz="1000" dirty="0"/>
              <a:t> </a:t>
            </a:r>
          </a:p>
          <a:p>
            <a:endParaRPr lang="en-US" sz="1000" dirty="0"/>
          </a:p>
        </p:txBody>
      </p:sp>
      <p:sp>
        <p:nvSpPr>
          <p:cNvPr id="5" name="Text Placeholder 4">
            <a:extLst>
              <a:ext uri="{FF2B5EF4-FFF2-40B4-BE49-F238E27FC236}">
                <a16:creationId xmlns:a16="http://schemas.microsoft.com/office/drawing/2014/main" id="{CF1082A7-F457-4FCB-86B3-30518E691D2F}"/>
              </a:ext>
            </a:extLst>
          </p:cNvPr>
          <p:cNvSpPr>
            <a:spLocks noGrp="1"/>
          </p:cNvSpPr>
          <p:nvPr>
            <p:ph type="body" idx="2"/>
          </p:nvPr>
        </p:nvSpPr>
        <p:spPr/>
        <p:txBody>
          <a:bodyPr/>
          <a:lstStyle/>
          <a:p>
            <a:r>
              <a:rPr lang="en-US" dirty="0"/>
              <a:t>Estimating Churn Risk: a Solution</a:t>
            </a:r>
          </a:p>
        </p:txBody>
      </p:sp>
      <p:pic>
        <p:nvPicPr>
          <p:cNvPr id="7" name="Picture 6">
            <a:extLst>
              <a:ext uri="{FF2B5EF4-FFF2-40B4-BE49-F238E27FC236}">
                <a16:creationId xmlns:a16="http://schemas.microsoft.com/office/drawing/2014/main" id="{AEB3D5F6-F054-465A-B493-65C026A8A771}"/>
              </a:ext>
            </a:extLst>
          </p:cNvPr>
          <p:cNvPicPr>
            <a:picLocks noChangeAspect="1"/>
          </p:cNvPicPr>
          <p:nvPr/>
        </p:nvPicPr>
        <p:blipFill>
          <a:blip r:embed="rId6"/>
          <a:stretch>
            <a:fillRect/>
          </a:stretch>
        </p:blipFill>
        <p:spPr>
          <a:xfrm>
            <a:off x="443832" y="2562968"/>
            <a:ext cx="4764505" cy="2438174"/>
          </a:xfrm>
          <a:prstGeom prst="rect">
            <a:avLst/>
          </a:prstGeom>
        </p:spPr>
      </p:pic>
      <p:pic>
        <p:nvPicPr>
          <p:cNvPr id="9" name="Picture 8">
            <a:extLst>
              <a:ext uri="{FF2B5EF4-FFF2-40B4-BE49-F238E27FC236}">
                <a16:creationId xmlns:a16="http://schemas.microsoft.com/office/drawing/2014/main" id="{2F30C523-8DFC-4A08-83AB-72D4C87E43D9}"/>
              </a:ext>
            </a:extLst>
          </p:cNvPr>
          <p:cNvPicPr>
            <a:picLocks noChangeAspect="1"/>
          </p:cNvPicPr>
          <p:nvPr/>
        </p:nvPicPr>
        <p:blipFill>
          <a:blip r:embed="rId7"/>
          <a:stretch>
            <a:fillRect/>
          </a:stretch>
        </p:blipFill>
        <p:spPr>
          <a:xfrm>
            <a:off x="5690011" y="3110170"/>
            <a:ext cx="2779813" cy="1890971"/>
          </a:xfrm>
          <a:prstGeom prst="rect">
            <a:avLst/>
          </a:prstGeom>
        </p:spPr>
      </p:pic>
      <p:sp>
        <p:nvSpPr>
          <p:cNvPr id="10" name="Text Placeholder 2">
            <a:extLst>
              <a:ext uri="{FF2B5EF4-FFF2-40B4-BE49-F238E27FC236}">
                <a16:creationId xmlns:a16="http://schemas.microsoft.com/office/drawing/2014/main" id="{17DC918C-D5D3-4EFE-BC27-F80CA402923A}"/>
              </a:ext>
            </a:extLst>
          </p:cNvPr>
          <p:cNvSpPr txBox="1">
            <a:spLocks/>
          </p:cNvSpPr>
          <p:nvPr/>
        </p:nvSpPr>
        <p:spPr>
          <a:xfrm>
            <a:off x="1330548" y="2092822"/>
            <a:ext cx="1872526" cy="349416"/>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L="457200" marR="0" lvl="0" indent="-342900" algn="l" rtl="0">
              <a:lnSpc>
                <a:spcPct val="100000"/>
              </a:lnSpc>
              <a:spcBef>
                <a:spcPts val="600"/>
              </a:spcBef>
              <a:spcAft>
                <a:spcPts val="0"/>
              </a:spcAft>
              <a:buClr>
                <a:schemeClr val="accent1"/>
              </a:buClr>
              <a:buSzPts val="1800"/>
              <a:buFont typeface="Noto Sans Symbols"/>
              <a:buChar char="▪"/>
              <a:defRPr sz="1800" b="0" i="0" u="none" strike="noStrike" cap="none">
                <a:solidFill>
                  <a:schemeClr val="dk1"/>
                </a:solidFill>
                <a:latin typeface="Arial"/>
                <a:ea typeface="Arial"/>
                <a:cs typeface="Arial"/>
                <a:sym typeface="Arial"/>
              </a:defRPr>
            </a:lvl1pPr>
            <a:lvl2pPr marL="914400" marR="0" lvl="1" indent="-317500" algn="l" rtl="0">
              <a:lnSpc>
                <a:spcPct val="100000"/>
              </a:lnSpc>
              <a:spcBef>
                <a:spcPts val="300"/>
              </a:spcBef>
              <a:spcAft>
                <a:spcPts val="0"/>
              </a:spcAft>
              <a:buClr>
                <a:schemeClr val="accent2"/>
              </a:buClr>
              <a:buSzPts val="1400"/>
              <a:buFont typeface="Noto Sans Symbols"/>
              <a:buChar char="▪"/>
              <a:defRPr sz="1400" b="0" i="0" u="none" strike="noStrike" cap="none">
                <a:solidFill>
                  <a:schemeClr val="dk1"/>
                </a:solidFill>
                <a:latin typeface="Arial"/>
                <a:ea typeface="Arial"/>
                <a:cs typeface="Arial"/>
                <a:sym typeface="Arial"/>
              </a:defRPr>
            </a:lvl2pPr>
            <a:lvl3pPr marL="1371600" marR="0" lvl="2" indent="-317500" algn="l" rtl="0">
              <a:lnSpc>
                <a:spcPct val="100000"/>
              </a:lnSpc>
              <a:spcBef>
                <a:spcPts val="300"/>
              </a:spcBef>
              <a:spcAft>
                <a:spcPts val="0"/>
              </a:spcAft>
              <a:buClr>
                <a:schemeClr val="accent2"/>
              </a:buClr>
              <a:buSzPts val="1400"/>
              <a:buFont typeface="Noto Sans Symbols"/>
              <a:buChar char="▪"/>
              <a:defRPr sz="1400" b="0" i="0" u="none" strike="noStrike" cap="none">
                <a:solidFill>
                  <a:schemeClr val="dk1"/>
                </a:solidFill>
                <a:latin typeface="Arial"/>
                <a:ea typeface="Arial"/>
                <a:cs typeface="Arial"/>
                <a:sym typeface="Arial"/>
              </a:defRPr>
            </a:lvl3pPr>
            <a:lvl4pPr marL="1828800" marR="0" lvl="3" indent="-317500" algn="l" rtl="0">
              <a:lnSpc>
                <a:spcPct val="100000"/>
              </a:lnSpc>
              <a:spcBef>
                <a:spcPts val="300"/>
              </a:spcBef>
              <a:spcAft>
                <a:spcPts val="0"/>
              </a:spcAft>
              <a:buClr>
                <a:schemeClr val="accent2"/>
              </a:buClr>
              <a:buSzPts val="1400"/>
              <a:buFont typeface="Noto Sans Symbols"/>
              <a:buChar char="▪"/>
              <a:defRPr sz="1400" b="0" i="0" u="none" strike="noStrike" cap="none">
                <a:solidFill>
                  <a:schemeClr val="dk1"/>
                </a:solidFill>
                <a:latin typeface="Arial"/>
                <a:ea typeface="Arial"/>
                <a:cs typeface="Arial"/>
                <a:sym typeface="Arial"/>
              </a:defRPr>
            </a:lvl4pPr>
            <a:lvl5pPr marL="2286000" marR="0" lvl="4" indent="-317500" algn="l" rtl="0">
              <a:lnSpc>
                <a:spcPct val="100000"/>
              </a:lnSpc>
              <a:spcBef>
                <a:spcPts val="300"/>
              </a:spcBef>
              <a:spcAft>
                <a:spcPts val="0"/>
              </a:spcAft>
              <a:buClr>
                <a:schemeClr val="accent2"/>
              </a:buClr>
              <a:buSzPts val="1400"/>
              <a:buFont typeface="Noto Sans Symbols"/>
              <a:buChar char="▪"/>
              <a:defRPr sz="1400" b="0" i="0" u="none" strike="noStrike" cap="none">
                <a:solidFill>
                  <a:schemeClr val="dk1"/>
                </a:solidFill>
                <a:latin typeface="Arial"/>
                <a:ea typeface="Arial"/>
                <a:cs typeface="Arial"/>
                <a:sym typeface="Arial"/>
              </a:defRPr>
            </a:lvl5pPr>
            <a:lvl6pPr marL="2743200" marR="0" lvl="5" indent="-342900" algn="l" rtl="0">
              <a:lnSpc>
                <a:spcPct val="100000"/>
              </a:lnSpc>
              <a:spcBef>
                <a:spcPts val="300"/>
              </a:spcBef>
              <a:spcAft>
                <a:spcPts val="0"/>
              </a:spcAft>
              <a:buClr>
                <a:schemeClr val="accent2"/>
              </a:buClr>
              <a:buSzPts val="1800"/>
              <a:buFont typeface="Noto Sans Symbols"/>
              <a:buChar char="▪"/>
              <a:defRPr sz="1350" b="0" i="0" u="none" strike="noStrike" cap="none">
                <a:solidFill>
                  <a:schemeClr val="dk1"/>
                </a:solidFill>
                <a:latin typeface="Arial"/>
                <a:ea typeface="Arial"/>
                <a:cs typeface="Arial"/>
                <a:sym typeface="Arial"/>
              </a:defRPr>
            </a:lvl6pPr>
            <a:lvl7pPr marL="3200400" marR="0" lvl="6" indent="-342900" algn="l" rtl="0">
              <a:lnSpc>
                <a:spcPct val="100000"/>
              </a:lnSpc>
              <a:spcBef>
                <a:spcPts val="300"/>
              </a:spcBef>
              <a:spcAft>
                <a:spcPts val="0"/>
              </a:spcAft>
              <a:buClr>
                <a:schemeClr val="accent2"/>
              </a:buClr>
              <a:buSzPts val="1800"/>
              <a:buFont typeface="Noto Sans Symbols"/>
              <a:buChar char="▪"/>
              <a:defRPr sz="1350" b="0" i="0" u="none" strike="noStrike" cap="none">
                <a:solidFill>
                  <a:schemeClr val="dk1"/>
                </a:solidFill>
                <a:latin typeface="Arial"/>
                <a:ea typeface="Arial"/>
                <a:cs typeface="Arial"/>
                <a:sym typeface="Arial"/>
              </a:defRPr>
            </a:lvl7pPr>
            <a:lvl8pPr marL="3657600" marR="0" lvl="7" indent="-342900" algn="l" rtl="0">
              <a:lnSpc>
                <a:spcPct val="100000"/>
              </a:lnSpc>
              <a:spcBef>
                <a:spcPts val="300"/>
              </a:spcBef>
              <a:spcAft>
                <a:spcPts val="0"/>
              </a:spcAft>
              <a:buClr>
                <a:schemeClr val="accent2"/>
              </a:buClr>
              <a:buSzPts val="1800"/>
              <a:buFont typeface="Noto Sans Symbols"/>
              <a:buChar char="▪"/>
              <a:defRPr sz="1350" b="0" i="0" u="none" strike="noStrike" cap="none">
                <a:solidFill>
                  <a:schemeClr val="dk1"/>
                </a:solidFill>
                <a:latin typeface="Arial"/>
                <a:ea typeface="Arial"/>
                <a:cs typeface="Arial"/>
                <a:sym typeface="Arial"/>
              </a:defRPr>
            </a:lvl8pPr>
            <a:lvl9pPr marL="4114800" marR="0" lvl="8" indent="-342900" algn="l" rtl="0">
              <a:lnSpc>
                <a:spcPct val="90000"/>
              </a:lnSpc>
              <a:spcBef>
                <a:spcPts val="375"/>
              </a:spcBef>
              <a:spcAft>
                <a:spcPts val="0"/>
              </a:spcAft>
              <a:buClr>
                <a:schemeClr val="dk1"/>
              </a:buClr>
              <a:buSzPts val="1800"/>
              <a:buFont typeface="Arial"/>
              <a:buChar char="•"/>
              <a:defRPr sz="1350" b="0" i="0" u="none" strike="noStrike" cap="none">
                <a:solidFill>
                  <a:schemeClr val="dk1"/>
                </a:solidFill>
                <a:latin typeface="Arial"/>
                <a:ea typeface="Arial"/>
                <a:cs typeface="Arial"/>
                <a:sym typeface="Arial"/>
              </a:defRPr>
            </a:lvl9pPr>
          </a:lstStyle>
          <a:p>
            <a:pPr marL="114300" indent="0" algn="ctr">
              <a:buNone/>
            </a:pPr>
            <a:r>
              <a:rPr lang="en-US" sz="1600" b="1" dirty="0"/>
              <a:t>Training</a:t>
            </a:r>
          </a:p>
          <a:p>
            <a:pPr algn="ctr"/>
            <a:endParaRPr lang="en-US" sz="1600" b="1" dirty="0"/>
          </a:p>
        </p:txBody>
      </p:sp>
      <p:sp>
        <p:nvSpPr>
          <p:cNvPr id="11" name="Text Placeholder 2">
            <a:extLst>
              <a:ext uri="{FF2B5EF4-FFF2-40B4-BE49-F238E27FC236}">
                <a16:creationId xmlns:a16="http://schemas.microsoft.com/office/drawing/2014/main" id="{B1CC6EE3-1328-46DE-AA27-B484FD834ECB}"/>
              </a:ext>
            </a:extLst>
          </p:cNvPr>
          <p:cNvSpPr txBox="1">
            <a:spLocks/>
          </p:cNvSpPr>
          <p:nvPr/>
        </p:nvSpPr>
        <p:spPr>
          <a:xfrm>
            <a:off x="6263737" y="2092822"/>
            <a:ext cx="1872526" cy="349416"/>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L="457200" marR="0" lvl="0" indent="-342900" algn="l" rtl="0">
              <a:lnSpc>
                <a:spcPct val="100000"/>
              </a:lnSpc>
              <a:spcBef>
                <a:spcPts val="600"/>
              </a:spcBef>
              <a:spcAft>
                <a:spcPts val="0"/>
              </a:spcAft>
              <a:buClr>
                <a:schemeClr val="accent1"/>
              </a:buClr>
              <a:buSzPts val="1800"/>
              <a:buFont typeface="Noto Sans Symbols"/>
              <a:buChar char="▪"/>
              <a:defRPr sz="1800" b="0" i="0" u="none" strike="noStrike" cap="none">
                <a:solidFill>
                  <a:schemeClr val="dk1"/>
                </a:solidFill>
                <a:latin typeface="Arial"/>
                <a:ea typeface="Arial"/>
                <a:cs typeface="Arial"/>
                <a:sym typeface="Arial"/>
              </a:defRPr>
            </a:lvl1pPr>
            <a:lvl2pPr marL="914400" marR="0" lvl="1" indent="-317500" algn="l" rtl="0">
              <a:lnSpc>
                <a:spcPct val="100000"/>
              </a:lnSpc>
              <a:spcBef>
                <a:spcPts val="300"/>
              </a:spcBef>
              <a:spcAft>
                <a:spcPts val="0"/>
              </a:spcAft>
              <a:buClr>
                <a:schemeClr val="accent2"/>
              </a:buClr>
              <a:buSzPts val="1400"/>
              <a:buFont typeface="Noto Sans Symbols"/>
              <a:buChar char="▪"/>
              <a:defRPr sz="1400" b="0" i="0" u="none" strike="noStrike" cap="none">
                <a:solidFill>
                  <a:schemeClr val="dk1"/>
                </a:solidFill>
                <a:latin typeface="Arial"/>
                <a:ea typeface="Arial"/>
                <a:cs typeface="Arial"/>
                <a:sym typeface="Arial"/>
              </a:defRPr>
            </a:lvl2pPr>
            <a:lvl3pPr marL="1371600" marR="0" lvl="2" indent="-317500" algn="l" rtl="0">
              <a:lnSpc>
                <a:spcPct val="100000"/>
              </a:lnSpc>
              <a:spcBef>
                <a:spcPts val="300"/>
              </a:spcBef>
              <a:spcAft>
                <a:spcPts val="0"/>
              </a:spcAft>
              <a:buClr>
                <a:schemeClr val="accent2"/>
              </a:buClr>
              <a:buSzPts val="1400"/>
              <a:buFont typeface="Noto Sans Symbols"/>
              <a:buChar char="▪"/>
              <a:defRPr sz="1400" b="0" i="0" u="none" strike="noStrike" cap="none">
                <a:solidFill>
                  <a:schemeClr val="dk1"/>
                </a:solidFill>
                <a:latin typeface="Arial"/>
                <a:ea typeface="Arial"/>
                <a:cs typeface="Arial"/>
                <a:sym typeface="Arial"/>
              </a:defRPr>
            </a:lvl3pPr>
            <a:lvl4pPr marL="1828800" marR="0" lvl="3" indent="-317500" algn="l" rtl="0">
              <a:lnSpc>
                <a:spcPct val="100000"/>
              </a:lnSpc>
              <a:spcBef>
                <a:spcPts val="300"/>
              </a:spcBef>
              <a:spcAft>
                <a:spcPts val="0"/>
              </a:spcAft>
              <a:buClr>
                <a:schemeClr val="accent2"/>
              </a:buClr>
              <a:buSzPts val="1400"/>
              <a:buFont typeface="Noto Sans Symbols"/>
              <a:buChar char="▪"/>
              <a:defRPr sz="1400" b="0" i="0" u="none" strike="noStrike" cap="none">
                <a:solidFill>
                  <a:schemeClr val="dk1"/>
                </a:solidFill>
                <a:latin typeface="Arial"/>
                <a:ea typeface="Arial"/>
                <a:cs typeface="Arial"/>
                <a:sym typeface="Arial"/>
              </a:defRPr>
            </a:lvl4pPr>
            <a:lvl5pPr marL="2286000" marR="0" lvl="4" indent="-317500" algn="l" rtl="0">
              <a:lnSpc>
                <a:spcPct val="100000"/>
              </a:lnSpc>
              <a:spcBef>
                <a:spcPts val="300"/>
              </a:spcBef>
              <a:spcAft>
                <a:spcPts val="0"/>
              </a:spcAft>
              <a:buClr>
                <a:schemeClr val="accent2"/>
              </a:buClr>
              <a:buSzPts val="1400"/>
              <a:buFont typeface="Noto Sans Symbols"/>
              <a:buChar char="▪"/>
              <a:defRPr sz="1400" b="0" i="0" u="none" strike="noStrike" cap="none">
                <a:solidFill>
                  <a:schemeClr val="dk1"/>
                </a:solidFill>
                <a:latin typeface="Arial"/>
                <a:ea typeface="Arial"/>
                <a:cs typeface="Arial"/>
                <a:sym typeface="Arial"/>
              </a:defRPr>
            </a:lvl5pPr>
            <a:lvl6pPr marL="2743200" marR="0" lvl="5" indent="-342900" algn="l" rtl="0">
              <a:lnSpc>
                <a:spcPct val="100000"/>
              </a:lnSpc>
              <a:spcBef>
                <a:spcPts val="300"/>
              </a:spcBef>
              <a:spcAft>
                <a:spcPts val="0"/>
              </a:spcAft>
              <a:buClr>
                <a:schemeClr val="accent2"/>
              </a:buClr>
              <a:buSzPts val="1800"/>
              <a:buFont typeface="Noto Sans Symbols"/>
              <a:buChar char="▪"/>
              <a:defRPr sz="1350" b="0" i="0" u="none" strike="noStrike" cap="none">
                <a:solidFill>
                  <a:schemeClr val="dk1"/>
                </a:solidFill>
                <a:latin typeface="Arial"/>
                <a:ea typeface="Arial"/>
                <a:cs typeface="Arial"/>
                <a:sym typeface="Arial"/>
              </a:defRPr>
            </a:lvl6pPr>
            <a:lvl7pPr marL="3200400" marR="0" lvl="6" indent="-342900" algn="l" rtl="0">
              <a:lnSpc>
                <a:spcPct val="100000"/>
              </a:lnSpc>
              <a:spcBef>
                <a:spcPts val="300"/>
              </a:spcBef>
              <a:spcAft>
                <a:spcPts val="0"/>
              </a:spcAft>
              <a:buClr>
                <a:schemeClr val="accent2"/>
              </a:buClr>
              <a:buSzPts val="1800"/>
              <a:buFont typeface="Noto Sans Symbols"/>
              <a:buChar char="▪"/>
              <a:defRPr sz="1350" b="0" i="0" u="none" strike="noStrike" cap="none">
                <a:solidFill>
                  <a:schemeClr val="dk1"/>
                </a:solidFill>
                <a:latin typeface="Arial"/>
                <a:ea typeface="Arial"/>
                <a:cs typeface="Arial"/>
                <a:sym typeface="Arial"/>
              </a:defRPr>
            </a:lvl7pPr>
            <a:lvl8pPr marL="3657600" marR="0" lvl="7" indent="-342900" algn="l" rtl="0">
              <a:lnSpc>
                <a:spcPct val="100000"/>
              </a:lnSpc>
              <a:spcBef>
                <a:spcPts val="300"/>
              </a:spcBef>
              <a:spcAft>
                <a:spcPts val="0"/>
              </a:spcAft>
              <a:buClr>
                <a:schemeClr val="accent2"/>
              </a:buClr>
              <a:buSzPts val="1800"/>
              <a:buFont typeface="Noto Sans Symbols"/>
              <a:buChar char="▪"/>
              <a:defRPr sz="1350" b="0" i="0" u="none" strike="noStrike" cap="none">
                <a:solidFill>
                  <a:schemeClr val="dk1"/>
                </a:solidFill>
                <a:latin typeface="Arial"/>
                <a:ea typeface="Arial"/>
                <a:cs typeface="Arial"/>
                <a:sym typeface="Arial"/>
              </a:defRPr>
            </a:lvl8pPr>
            <a:lvl9pPr marL="4114800" marR="0" lvl="8" indent="-342900" algn="l" rtl="0">
              <a:lnSpc>
                <a:spcPct val="90000"/>
              </a:lnSpc>
              <a:spcBef>
                <a:spcPts val="375"/>
              </a:spcBef>
              <a:spcAft>
                <a:spcPts val="0"/>
              </a:spcAft>
              <a:buClr>
                <a:schemeClr val="dk1"/>
              </a:buClr>
              <a:buSzPts val="1800"/>
              <a:buFont typeface="Arial"/>
              <a:buChar char="•"/>
              <a:defRPr sz="1350" b="0" i="0" u="none" strike="noStrike" cap="none">
                <a:solidFill>
                  <a:schemeClr val="dk1"/>
                </a:solidFill>
                <a:latin typeface="Arial"/>
                <a:ea typeface="Arial"/>
                <a:cs typeface="Arial"/>
                <a:sym typeface="Arial"/>
              </a:defRPr>
            </a:lvl9pPr>
          </a:lstStyle>
          <a:p>
            <a:pPr marL="114300" indent="0" algn="ctr">
              <a:buNone/>
            </a:pPr>
            <a:r>
              <a:rPr lang="en-US" sz="1600" b="1" dirty="0"/>
              <a:t>Deployment</a:t>
            </a:r>
          </a:p>
          <a:p>
            <a:pPr algn="ctr"/>
            <a:endParaRPr lang="en-US" sz="1600" b="1" dirty="0"/>
          </a:p>
        </p:txBody>
      </p:sp>
      <p:sp>
        <p:nvSpPr>
          <p:cNvPr id="6" name="Slide Number Placeholder 5">
            <a:extLst>
              <a:ext uri="{FF2B5EF4-FFF2-40B4-BE49-F238E27FC236}">
                <a16:creationId xmlns:a16="http://schemas.microsoft.com/office/drawing/2014/main" id="{F578578B-CE6F-4B98-A4B6-87405EE810FC}"/>
              </a:ext>
            </a:extLst>
          </p:cNvPr>
          <p:cNvSpPr>
            <a:spLocks noGrp="1"/>
          </p:cNvSpPr>
          <p:nvPr>
            <p:ph type="sldNum" sz="quarter" idx="12"/>
          </p:nvPr>
        </p:nvSpPr>
        <p:spPr/>
        <p:txBody>
          <a:bodyPr/>
          <a:lstStyle/>
          <a:p>
            <a:fld id="{220B6647-BD7A-7942-B66E-0DFF9B72D92D}" type="slidenum">
              <a:rPr lang="en-US" smtClean="0"/>
              <a:pPr/>
              <a:t>24</a:t>
            </a:fld>
            <a:endParaRPr lang="en-US"/>
          </a:p>
        </p:txBody>
      </p:sp>
    </p:spTree>
    <p:extLst>
      <p:ext uri="{BB962C8B-B14F-4D97-AF65-F5344CB8AC3E}">
        <p14:creationId xmlns:p14="http://schemas.microsoft.com/office/powerpoint/2010/main" val="75578259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E487B4-A59D-41F1-A4E9-FFC1C603CEF4}"/>
              </a:ext>
            </a:extLst>
          </p:cNvPr>
          <p:cNvSpPr>
            <a:spLocks noGrp="1"/>
          </p:cNvSpPr>
          <p:nvPr>
            <p:ph type="title"/>
          </p:nvPr>
        </p:nvSpPr>
        <p:spPr/>
        <p:txBody>
          <a:bodyPr/>
          <a:lstStyle/>
          <a:p>
            <a:r>
              <a:rPr lang="en-US" dirty="0"/>
              <a:t>3a. Customer Insights</a:t>
            </a:r>
          </a:p>
        </p:txBody>
      </p:sp>
      <p:sp>
        <p:nvSpPr>
          <p:cNvPr id="5" name="Text Placeholder 4">
            <a:extLst>
              <a:ext uri="{FF2B5EF4-FFF2-40B4-BE49-F238E27FC236}">
                <a16:creationId xmlns:a16="http://schemas.microsoft.com/office/drawing/2014/main" id="{CF1082A7-F457-4FCB-86B3-30518E691D2F}"/>
              </a:ext>
            </a:extLst>
          </p:cNvPr>
          <p:cNvSpPr>
            <a:spLocks noGrp="1"/>
          </p:cNvSpPr>
          <p:nvPr>
            <p:ph type="body" idx="1"/>
          </p:nvPr>
        </p:nvSpPr>
        <p:spPr>
          <a:xfrm>
            <a:off x="358200" y="758787"/>
            <a:ext cx="8427600" cy="3780000"/>
          </a:xfrm>
        </p:spPr>
        <p:txBody>
          <a:bodyPr/>
          <a:lstStyle/>
          <a:p>
            <a:r>
              <a:rPr lang="en-US" dirty="0"/>
              <a:t>Estimating Churn Risk for new Customer</a:t>
            </a:r>
          </a:p>
        </p:txBody>
      </p:sp>
      <p:pic>
        <p:nvPicPr>
          <p:cNvPr id="10" name="Picture 9">
            <a:extLst>
              <a:ext uri="{FF2B5EF4-FFF2-40B4-BE49-F238E27FC236}">
                <a16:creationId xmlns:a16="http://schemas.microsoft.com/office/drawing/2014/main" id="{500CC800-8657-4F7D-BF5F-63AFD520E4CA}"/>
              </a:ext>
            </a:extLst>
          </p:cNvPr>
          <p:cNvPicPr>
            <a:picLocks noChangeAspect="1"/>
          </p:cNvPicPr>
          <p:nvPr/>
        </p:nvPicPr>
        <p:blipFill>
          <a:blip r:embed="rId3"/>
          <a:stretch>
            <a:fillRect/>
          </a:stretch>
        </p:blipFill>
        <p:spPr>
          <a:xfrm>
            <a:off x="2136323" y="1197565"/>
            <a:ext cx="4523750" cy="4190647"/>
          </a:xfrm>
          <a:prstGeom prst="rect">
            <a:avLst/>
          </a:prstGeom>
        </p:spPr>
      </p:pic>
      <p:sp>
        <p:nvSpPr>
          <p:cNvPr id="11" name="Oval 10">
            <a:extLst>
              <a:ext uri="{FF2B5EF4-FFF2-40B4-BE49-F238E27FC236}">
                <a16:creationId xmlns:a16="http://schemas.microsoft.com/office/drawing/2014/main" id="{DB1D38E7-A201-4CCC-B10C-02337C64C1D6}"/>
              </a:ext>
            </a:extLst>
          </p:cNvPr>
          <p:cNvSpPr/>
          <p:nvPr/>
        </p:nvSpPr>
        <p:spPr>
          <a:xfrm>
            <a:off x="2811294" y="2752928"/>
            <a:ext cx="209144" cy="389106"/>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Speech Bubble: Rectangle with Corners Rounded 12">
            <a:extLst>
              <a:ext uri="{FF2B5EF4-FFF2-40B4-BE49-F238E27FC236}">
                <a16:creationId xmlns:a16="http://schemas.microsoft.com/office/drawing/2014/main" id="{DA348319-268B-4113-837D-8C5E54B867E2}"/>
              </a:ext>
            </a:extLst>
          </p:cNvPr>
          <p:cNvSpPr/>
          <p:nvPr/>
        </p:nvSpPr>
        <p:spPr>
          <a:xfrm>
            <a:off x="958174" y="3047976"/>
            <a:ext cx="875489" cy="643672"/>
          </a:xfrm>
          <a:prstGeom prst="wedgeRoundRectCallout">
            <a:avLst>
              <a:gd name="adj1" fmla="val 146509"/>
              <a:gd name="adj2" fmla="val -52501"/>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600" b="1" dirty="0">
                <a:solidFill>
                  <a:schemeClr val="accent3"/>
                </a:solidFill>
              </a:rPr>
              <a:t>Warning!!!</a:t>
            </a:r>
          </a:p>
          <a:p>
            <a:pPr algn="ctr"/>
            <a:r>
              <a:rPr lang="en-US" sz="600" dirty="0">
                <a:solidFill>
                  <a:schemeClr val="accent3"/>
                </a:solidFill>
              </a:rPr>
              <a:t>This customer has a very high probability of churning.</a:t>
            </a:r>
          </a:p>
        </p:txBody>
      </p:sp>
      <p:sp>
        <p:nvSpPr>
          <p:cNvPr id="14" name="Speech Bubble: Rectangle with Corners Rounded 13">
            <a:extLst>
              <a:ext uri="{FF2B5EF4-FFF2-40B4-BE49-F238E27FC236}">
                <a16:creationId xmlns:a16="http://schemas.microsoft.com/office/drawing/2014/main" id="{60C8BF46-0128-42DA-9F57-EFD36BC3A4A0}"/>
              </a:ext>
            </a:extLst>
          </p:cNvPr>
          <p:cNvSpPr/>
          <p:nvPr/>
        </p:nvSpPr>
        <p:spPr>
          <a:xfrm>
            <a:off x="4799713" y="5006970"/>
            <a:ext cx="898277" cy="284990"/>
          </a:xfrm>
          <a:prstGeom prst="wedgeRoundRectCallout">
            <a:avLst>
              <a:gd name="adj1" fmla="val -23914"/>
              <a:gd name="adj2" fmla="val -92753"/>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600" dirty="0">
                <a:solidFill>
                  <a:schemeClr val="accent3"/>
                </a:solidFill>
              </a:rPr>
              <a:t>Details from selected customer</a:t>
            </a:r>
          </a:p>
        </p:txBody>
      </p:sp>
      <p:sp>
        <p:nvSpPr>
          <p:cNvPr id="3" name="Slide Number Placeholder 2">
            <a:extLst>
              <a:ext uri="{FF2B5EF4-FFF2-40B4-BE49-F238E27FC236}">
                <a16:creationId xmlns:a16="http://schemas.microsoft.com/office/drawing/2014/main" id="{A2B6058E-0ACF-3C9A-C2CF-D2D17F635ECA}"/>
              </a:ext>
            </a:extLst>
          </p:cNvPr>
          <p:cNvSpPr>
            <a:spLocks noGrp="1"/>
          </p:cNvSpPr>
          <p:nvPr>
            <p:ph type="sldNum" sz="quarter" idx="12"/>
          </p:nvPr>
        </p:nvSpPr>
        <p:spPr/>
        <p:txBody>
          <a:bodyPr/>
          <a:lstStyle/>
          <a:p>
            <a:fld id="{220B6647-BD7A-7942-B66E-0DFF9B72D92D}" type="slidenum">
              <a:rPr lang="en-US" smtClean="0"/>
              <a:pPr/>
              <a:t>25</a:t>
            </a:fld>
            <a:endParaRPr lang="en-US"/>
          </a:p>
        </p:txBody>
      </p:sp>
    </p:spTree>
    <p:extLst>
      <p:ext uri="{BB962C8B-B14F-4D97-AF65-F5344CB8AC3E}">
        <p14:creationId xmlns:p14="http://schemas.microsoft.com/office/powerpoint/2010/main" val="262953896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E487B4-A59D-41F1-A4E9-FFC1C603CEF4}"/>
              </a:ext>
            </a:extLst>
          </p:cNvPr>
          <p:cNvSpPr>
            <a:spLocks noGrp="1"/>
          </p:cNvSpPr>
          <p:nvPr>
            <p:ph type="title"/>
          </p:nvPr>
        </p:nvSpPr>
        <p:spPr/>
        <p:txBody>
          <a:bodyPr/>
          <a:lstStyle/>
          <a:p>
            <a:r>
              <a:rPr lang="en-US" dirty="0"/>
              <a:t>3b. Customer Intelligence</a:t>
            </a:r>
          </a:p>
        </p:txBody>
      </p:sp>
      <p:sp>
        <p:nvSpPr>
          <p:cNvPr id="3" name="Text Placeholder 2">
            <a:extLst>
              <a:ext uri="{FF2B5EF4-FFF2-40B4-BE49-F238E27FC236}">
                <a16:creationId xmlns:a16="http://schemas.microsoft.com/office/drawing/2014/main" id="{267522CB-21F1-4A06-A3B8-35C89031A3F8}"/>
              </a:ext>
            </a:extLst>
          </p:cNvPr>
          <p:cNvSpPr>
            <a:spLocks noGrp="1"/>
          </p:cNvSpPr>
          <p:nvPr>
            <p:ph type="body" idx="1"/>
          </p:nvPr>
        </p:nvSpPr>
        <p:spPr>
          <a:xfrm>
            <a:off x="360000" y="1296000"/>
            <a:ext cx="8427600" cy="644668"/>
          </a:xfrm>
        </p:spPr>
        <p:txBody>
          <a:bodyPr/>
          <a:lstStyle/>
          <a:p>
            <a:r>
              <a:rPr lang="en-US" sz="1000" dirty="0"/>
              <a:t>Post on KNIME Blog: tba</a:t>
            </a:r>
          </a:p>
          <a:p>
            <a:r>
              <a:rPr lang="en-US" sz="1000" dirty="0"/>
              <a:t>Workflows on KNIME Hub: </a:t>
            </a:r>
            <a:r>
              <a:rPr lang="en-US" sz="1000" dirty="0">
                <a:hlinkClick r:id="rId3"/>
              </a:rPr>
              <a:t>https://kni.me/w/iE4BKiXuljA8S5aa</a:t>
            </a:r>
            <a:r>
              <a:rPr lang="en-US" sz="1000" dirty="0"/>
              <a:t> &amp; </a:t>
            </a:r>
            <a:r>
              <a:rPr lang="en-US" sz="1000" dirty="0">
                <a:hlinkClick r:id="rId4"/>
              </a:rPr>
              <a:t>https://kni.me/w/3j2eYOekqiT4sGzn</a:t>
            </a:r>
            <a:r>
              <a:rPr lang="en-US" sz="1000" dirty="0"/>
              <a:t> </a:t>
            </a:r>
          </a:p>
        </p:txBody>
      </p:sp>
      <p:sp>
        <p:nvSpPr>
          <p:cNvPr id="5" name="Text Placeholder 4">
            <a:extLst>
              <a:ext uri="{FF2B5EF4-FFF2-40B4-BE49-F238E27FC236}">
                <a16:creationId xmlns:a16="http://schemas.microsoft.com/office/drawing/2014/main" id="{CF1082A7-F457-4FCB-86B3-30518E691D2F}"/>
              </a:ext>
            </a:extLst>
          </p:cNvPr>
          <p:cNvSpPr>
            <a:spLocks noGrp="1"/>
          </p:cNvSpPr>
          <p:nvPr>
            <p:ph type="body" idx="2"/>
          </p:nvPr>
        </p:nvSpPr>
        <p:spPr/>
        <p:txBody>
          <a:bodyPr/>
          <a:lstStyle/>
          <a:p>
            <a:r>
              <a:rPr lang="en-US" dirty="0"/>
              <a:t>Customer Segmentation: a Solution</a:t>
            </a:r>
          </a:p>
        </p:txBody>
      </p:sp>
      <p:pic>
        <p:nvPicPr>
          <p:cNvPr id="7" name="Picture 6">
            <a:extLst>
              <a:ext uri="{FF2B5EF4-FFF2-40B4-BE49-F238E27FC236}">
                <a16:creationId xmlns:a16="http://schemas.microsoft.com/office/drawing/2014/main" id="{662BEC71-38C8-40ED-9FBC-08A854613AB8}"/>
              </a:ext>
            </a:extLst>
          </p:cNvPr>
          <p:cNvPicPr>
            <a:picLocks noChangeAspect="1"/>
          </p:cNvPicPr>
          <p:nvPr/>
        </p:nvPicPr>
        <p:blipFill>
          <a:blip r:embed="rId5"/>
          <a:stretch>
            <a:fillRect/>
          </a:stretch>
        </p:blipFill>
        <p:spPr>
          <a:xfrm>
            <a:off x="775452" y="2183860"/>
            <a:ext cx="3965642" cy="2892140"/>
          </a:xfrm>
          <a:prstGeom prst="rect">
            <a:avLst/>
          </a:prstGeom>
        </p:spPr>
      </p:pic>
      <p:pic>
        <p:nvPicPr>
          <p:cNvPr id="9" name="Picture 8">
            <a:extLst>
              <a:ext uri="{FF2B5EF4-FFF2-40B4-BE49-F238E27FC236}">
                <a16:creationId xmlns:a16="http://schemas.microsoft.com/office/drawing/2014/main" id="{B6338D9A-45BB-4451-BF27-BF3BFF26E952}"/>
              </a:ext>
            </a:extLst>
          </p:cNvPr>
          <p:cNvPicPr>
            <a:picLocks noChangeAspect="1"/>
          </p:cNvPicPr>
          <p:nvPr/>
        </p:nvPicPr>
        <p:blipFill>
          <a:blip r:embed="rId6"/>
          <a:stretch>
            <a:fillRect/>
          </a:stretch>
        </p:blipFill>
        <p:spPr>
          <a:xfrm>
            <a:off x="775451" y="2115551"/>
            <a:ext cx="6136549" cy="3013951"/>
          </a:xfrm>
          <a:prstGeom prst="rect">
            <a:avLst/>
          </a:prstGeom>
        </p:spPr>
      </p:pic>
      <p:sp>
        <p:nvSpPr>
          <p:cNvPr id="6" name="Slide Number Placeholder 5">
            <a:extLst>
              <a:ext uri="{FF2B5EF4-FFF2-40B4-BE49-F238E27FC236}">
                <a16:creationId xmlns:a16="http://schemas.microsoft.com/office/drawing/2014/main" id="{943282F7-7CFF-6CF3-35A4-BB319F728C66}"/>
              </a:ext>
            </a:extLst>
          </p:cNvPr>
          <p:cNvSpPr>
            <a:spLocks noGrp="1"/>
          </p:cNvSpPr>
          <p:nvPr>
            <p:ph type="sldNum" sz="quarter" idx="12"/>
          </p:nvPr>
        </p:nvSpPr>
        <p:spPr/>
        <p:txBody>
          <a:bodyPr/>
          <a:lstStyle/>
          <a:p>
            <a:fld id="{220B6647-BD7A-7942-B66E-0DFF9B72D92D}" type="slidenum">
              <a:rPr lang="en-US" smtClean="0"/>
              <a:pPr/>
              <a:t>26</a:t>
            </a:fld>
            <a:endParaRPr lang="en-US"/>
          </a:p>
        </p:txBody>
      </p:sp>
    </p:spTree>
    <p:extLst>
      <p:ext uri="{BB962C8B-B14F-4D97-AF65-F5344CB8AC3E}">
        <p14:creationId xmlns:p14="http://schemas.microsoft.com/office/powerpoint/2010/main" val="15424505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E487B4-A59D-41F1-A4E9-FFC1C603CEF4}"/>
              </a:ext>
            </a:extLst>
          </p:cNvPr>
          <p:cNvSpPr>
            <a:spLocks noGrp="1"/>
          </p:cNvSpPr>
          <p:nvPr>
            <p:ph type="title"/>
          </p:nvPr>
        </p:nvSpPr>
        <p:spPr/>
        <p:txBody>
          <a:bodyPr/>
          <a:lstStyle/>
          <a:p>
            <a:r>
              <a:rPr lang="en-US" dirty="0"/>
              <a:t>3b. Customer Intelligence</a:t>
            </a:r>
          </a:p>
        </p:txBody>
      </p:sp>
      <p:sp>
        <p:nvSpPr>
          <p:cNvPr id="5" name="Text Placeholder 4">
            <a:extLst>
              <a:ext uri="{FF2B5EF4-FFF2-40B4-BE49-F238E27FC236}">
                <a16:creationId xmlns:a16="http://schemas.microsoft.com/office/drawing/2014/main" id="{CF1082A7-F457-4FCB-86B3-30518E691D2F}"/>
              </a:ext>
            </a:extLst>
          </p:cNvPr>
          <p:cNvSpPr>
            <a:spLocks noGrp="1"/>
          </p:cNvSpPr>
          <p:nvPr>
            <p:ph type="body" idx="1"/>
          </p:nvPr>
        </p:nvSpPr>
        <p:spPr/>
        <p:txBody>
          <a:bodyPr/>
          <a:lstStyle/>
          <a:p>
            <a:r>
              <a:rPr lang="en-US" dirty="0"/>
              <a:t>The Customer Clusters</a:t>
            </a:r>
          </a:p>
        </p:txBody>
      </p:sp>
      <p:pic>
        <p:nvPicPr>
          <p:cNvPr id="7" name="Picture 6">
            <a:extLst>
              <a:ext uri="{FF2B5EF4-FFF2-40B4-BE49-F238E27FC236}">
                <a16:creationId xmlns:a16="http://schemas.microsoft.com/office/drawing/2014/main" id="{18FEA747-9462-4C55-9739-08DC4F4FABB4}"/>
              </a:ext>
            </a:extLst>
          </p:cNvPr>
          <p:cNvPicPr>
            <a:picLocks noChangeAspect="1"/>
          </p:cNvPicPr>
          <p:nvPr/>
        </p:nvPicPr>
        <p:blipFill>
          <a:blip r:embed="rId3"/>
          <a:stretch>
            <a:fillRect/>
          </a:stretch>
        </p:blipFill>
        <p:spPr>
          <a:xfrm>
            <a:off x="2558374" y="3319060"/>
            <a:ext cx="6585626" cy="2109740"/>
          </a:xfrm>
          <a:prstGeom prst="rect">
            <a:avLst/>
          </a:prstGeom>
        </p:spPr>
      </p:pic>
      <p:pic>
        <p:nvPicPr>
          <p:cNvPr id="9" name="Picture 8">
            <a:extLst>
              <a:ext uri="{FF2B5EF4-FFF2-40B4-BE49-F238E27FC236}">
                <a16:creationId xmlns:a16="http://schemas.microsoft.com/office/drawing/2014/main" id="{B049641D-6ABE-4278-8CDC-990E6CAB7B0C}"/>
              </a:ext>
            </a:extLst>
          </p:cNvPr>
          <p:cNvPicPr>
            <a:picLocks noChangeAspect="1"/>
          </p:cNvPicPr>
          <p:nvPr/>
        </p:nvPicPr>
        <p:blipFill>
          <a:blip r:embed="rId4"/>
          <a:stretch>
            <a:fillRect/>
          </a:stretch>
        </p:blipFill>
        <p:spPr>
          <a:xfrm>
            <a:off x="233963" y="1141060"/>
            <a:ext cx="6585624" cy="2109739"/>
          </a:xfrm>
          <a:prstGeom prst="rect">
            <a:avLst/>
          </a:prstGeom>
        </p:spPr>
      </p:pic>
      <p:sp>
        <p:nvSpPr>
          <p:cNvPr id="12" name="Speech Bubble: Rectangle with Corners Rounded 11">
            <a:extLst>
              <a:ext uri="{FF2B5EF4-FFF2-40B4-BE49-F238E27FC236}">
                <a16:creationId xmlns:a16="http://schemas.microsoft.com/office/drawing/2014/main" id="{2A92991C-2F1C-4A3F-BA6C-64C4C75331FA}"/>
              </a:ext>
            </a:extLst>
          </p:cNvPr>
          <p:cNvSpPr/>
          <p:nvPr/>
        </p:nvSpPr>
        <p:spPr>
          <a:xfrm>
            <a:off x="3696511" y="2311368"/>
            <a:ext cx="535450" cy="243193"/>
          </a:xfrm>
          <a:prstGeom prst="wedgeRoundRectCallout">
            <a:avLst>
              <a:gd name="adj1" fmla="val -24016"/>
              <a:gd name="adj2" fmla="val -116397"/>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600" dirty="0">
                <a:solidFill>
                  <a:schemeClr val="accent3"/>
                </a:solidFill>
              </a:rPr>
              <a:t>Not using </a:t>
            </a:r>
            <a:r>
              <a:rPr lang="en-US" sz="600" dirty="0" err="1">
                <a:solidFill>
                  <a:schemeClr val="accent3"/>
                </a:solidFill>
              </a:rPr>
              <a:t>VMail</a:t>
            </a:r>
            <a:endParaRPr lang="en-US" sz="600" dirty="0">
              <a:solidFill>
                <a:schemeClr val="accent3"/>
              </a:solidFill>
            </a:endParaRPr>
          </a:p>
        </p:txBody>
      </p:sp>
      <p:sp>
        <p:nvSpPr>
          <p:cNvPr id="13" name="Speech Bubble: Rectangle with Corners Rounded 12">
            <a:extLst>
              <a:ext uri="{FF2B5EF4-FFF2-40B4-BE49-F238E27FC236}">
                <a16:creationId xmlns:a16="http://schemas.microsoft.com/office/drawing/2014/main" id="{C44C4322-EBB5-4B8E-BD4D-2812E07926D5}"/>
              </a:ext>
            </a:extLst>
          </p:cNvPr>
          <p:cNvSpPr/>
          <p:nvPr/>
        </p:nvSpPr>
        <p:spPr>
          <a:xfrm>
            <a:off x="6759957" y="1640305"/>
            <a:ext cx="689132" cy="202824"/>
          </a:xfrm>
          <a:prstGeom prst="wedgeRoundRectCallout">
            <a:avLst>
              <a:gd name="adj1" fmla="val -80896"/>
              <a:gd name="adj2" fmla="val -15906"/>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600" dirty="0">
                <a:solidFill>
                  <a:schemeClr val="accent3"/>
                </a:solidFill>
              </a:rPr>
              <a:t>Using </a:t>
            </a:r>
            <a:r>
              <a:rPr lang="en-US" sz="600" dirty="0" err="1">
                <a:solidFill>
                  <a:schemeClr val="accent3"/>
                </a:solidFill>
              </a:rPr>
              <a:t>VMail</a:t>
            </a:r>
            <a:endParaRPr lang="en-US" sz="600" dirty="0">
              <a:solidFill>
                <a:schemeClr val="accent3"/>
              </a:solidFill>
            </a:endParaRPr>
          </a:p>
        </p:txBody>
      </p:sp>
      <p:sp>
        <p:nvSpPr>
          <p:cNvPr id="14" name="Speech Bubble: Rectangle with Corners Rounded 13">
            <a:extLst>
              <a:ext uri="{FF2B5EF4-FFF2-40B4-BE49-F238E27FC236}">
                <a16:creationId xmlns:a16="http://schemas.microsoft.com/office/drawing/2014/main" id="{4BDD22D2-E9C5-4026-9639-64285ECC10B6}"/>
              </a:ext>
            </a:extLst>
          </p:cNvPr>
          <p:cNvSpPr/>
          <p:nvPr/>
        </p:nvSpPr>
        <p:spPr>
          <a:xfrm>
            <a:off x="4095773" y="1396915"/>
            <a:ext cx="806968" cy="193889"/>
          </a:xfrm>
          <a:prstGeom prst="wedgeRoundRectCallout">
            <a:avLst>
              <a:gd name="adj1" fmla="val -74810"/>
              <a:gd name="adj2" fmla="val -9906"/>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600" dirty="0">
                <a:solidFill>
                  <a:schemeClr val="accent3"/>
                </a:solidFill>
              </a:rPr>
              <a:t>The Complainers</a:t>
            </a:r>
          </a:p>
        </p:txBody>
      </p:sp>
      <p:sp>
        <p:nvSpPr>
          <p:cNvPr id="15" name="Speech Bubble: Rectangle with Corners Rounded 14">
            <a:extLst>
              <a:ext uri="{FF2B5EF4-FFF2-40B4-BE49-F238E27FC236}">
                <a16:creationId xmlns:a16="http://schemas.microsoft.com/office/drawing/2014/main" id="{CE1EF1A8-6D05-46FE-8969-DE8804422582}"/>
              </a:ext>
            </a:extLst>
          </p:cNvPr>
          <p:cNvSpPr/>
          <p:nvPr/>
        </p:nvSpPr>
        <p:spPr>
          <a:xfrm>
            <a:off x="7200000" y="3469036"/>
            <a:ext cx="689132" cy="202824"/>
          </a:xfrm>
          <a:prstGeom prst="wedgeRoundRectCallout">
            <a:avLst>
              <a:gd name="adj1" fmla="val -12434"/>
              <a:gd name="adj2" fmla="val 108793"/>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600" dirty="0">
                <a:solidFill>
                  <a:schemeClr val="accent3"/>
                </a:solidFill>
              </a:rPr>
              <a:t>Night Callers</a:t>
            </a:r>
          </a:p>
        </p:txBody>
      </p:sp>
      <p:sp>
        <p:nvSpPr>
          <p:cNvPr id="16" name="Speech Bubble: Rectangle with Corners Rounded 15">
            <a:extLst>
              <a:ext uri="{FF2B5EF4-FFF2-40B4-BE49-F238E27FC236}">
                <a16:creationId xmlns:a16="http://schemas.microsoft.com/office/drawing/2014/main" id="{809AB2BD-93BF-4C62-A10B-68442146E235}"/>
              </a:ext>
            </a:extLst>
          </p:cNvPr>
          <p:cNvSpPr/>
          <p:nvPr/>
        </p:nvSpPr>
        <p:spPr>
          <a:xfrm>
            <a:off x="8398123" y="4272518"/>
            <a:ext cx="689132" cy="202824"/>
          </a:xfrm>
          <a:prstGeom prst="wedgeRoundRectCallout">
            <a:avLst>
              <a:gd name="adj1" fmla="val 19326"/>
              <a:gd name="adj2" fmla="val -95042"/>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600" dirty="0">
                <a:solidFill>
                  <a:schemeClr val="accent3"/>
                </a:solidFill>
              </a:rPr>
              <a:t>Day Callers</a:t>
            </a:r>
          </a:p>
        </p:txBody>
      </p:sp>
      <p:sp>
        <p:nvSpPr>
          <p:cNvPr id="3" name="Slide Number Placeholder 2">
            <a:extLst>
              <a:ext uri="{FF2B5EF4-FFF2-40B4-BE49-F238E27FC236}">
                <a16:creationId xmlns:a16="http://schemas.microsoft.com/office/drawing/2014/main" id="{090A4A0F-C118-BB7A-7BF0-6ED6CBBF23C2}"/>
              </a:ext>
            </a:extLst>
          </p:cNvPr>
          <p:cNvSpPr>
            <a:spLocks noGrp="1"/>
          </p:cNvSpPr>
          <p:nvPr>
            <p:ph type="sldNum" sz="quarter" idx="12"/>
          </p:nvPr>
        </p:nvSpPr>
        <p:spPr/>
        <p:txBody>
          <a:bodyPr/>
          <a:lstStyle/>
          <a:p>
            <a:fld id="{220B6647-BD7A-7942-B66E-0DFF9B72D92D}" type="slidenum">
              <a:rPr lang="en-US" smtClean="0"/>
              <a:pPr/>
              <a:t>27</a:t>
            </a:fld>
            <a:endParaRPr lang="en-US"/>
          </a:p>
        </p:txBody>
      </p:sp>
    </p:spTree>
    <p:extLst>
      <p:ext uri="{BB962C8B-B14F-4D97-AF65-F5344CB8AC3E}">
        <p14:creationId xmlns:p14="http://schemas.microsoft.com/office/powerpoint/2010/main" val="394662165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E487B4-A59D-41F1-A4E9-FFC1C603CEF4}"/>
              </a:ext>
            </a:extLst>
          </p:cNvPr>
          <p:cNvSpPr>
            <a:spLocks noGrp="1"/>
          </p:cNvSpPr>
          <p:nvPr>
            <p:ph type="ctrTitle"/>
          </p:nvPr>
        </p:nvSpPr>
        <p:spPr>
          <a:xfrm>
            <a:off x="418821" y="2444926"/>
            <a:ext cx="5400000" cy="720000"/>
          </a:xfrm>
        </p:spPr>
        <p:txBody>
          <a:bodyPr>
            <a:normAutofit fontScale="90000"/>
          </a:bodyPr>
          <a:lstStyle/>
          <a:p>
            <a:r>
              <a:rPr lang="en-US" dirty="0"/>
              <a:t>Evaluating Customer </a:t>
            </a:r>
            <a:r>
              <a:rPr lang="en-US" dirty="0" err="1"/>
              <a:t>eXperience</a:t>
            </a:r>
            <a:br>
              <a:rPr lang="en-US" dirty="0"/>
            </a:br>
            <a:br>
              <a:rPr lang="en-US" dirty="0"/>
            </a:br>
            <a:r>
              <a:rPr lang="en-US" sz="1800" dirty="0"/>
              <a:t>Topic from Feedback Reviews</a:t>
            </a:r>
            <a:br>
              <a:rPr lang="en-US" sz="1800" dirty="0"/>
            </a:br>
            <a:r>
              <a:rPr lang="en-US" sz="1800" dirty="0"/>
              <a:t>Sentiment Analysis</a:t>
            </a:r>
          </a:p>
        </p:txBody>
      </p:sp>
    </p:spTree>
    <p:extLst>
      <p:ext uri="{BB962C8B-B14F-4D97-AF65-F5344CB8AC3E}">
        <p14:creationId xmlns:p14="http://schemas.microsoft.com/office/powerpoint/2010/main" val="286479135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E487B4-A59D-41F1-A4E9-FFC1C603CEF4}"/>
              </a:ext>
            </a:extLst>
          </p:cNvPr>
          <p:cNvSpPr>
            <a:spLocks noGrp="1"/>
          </p:cNvSpPr>
          <p:nvPr>
            <p:ph type="title"/>
          </p:nvPr>
        </p:nvSpPr>
        <p:spPr/>
        <p:txBody>
          <a:bodyPr/>
          <a:lstStyle/>
          <a:p>
            <a:r>
              <a:rPr lang="en-US" dirty="0"/>
              <a:t>4. Evaluating Customer Experience (CX)</a:t>
            </a:r>
          </a:p>
        </p:txBody>
      </p:sp>
      <p:sp>
        <p:nvSpPr>
          <p:cNvPr id="3" name="Text Placeholder 2">
            <a:extLst>
              <a:ext uri="{FF2B5EF4-FFF2-40B4-BE49-F238E27FC236}">
                <a16:creationId xmlns:a16="http://schemas.microsoft.com/office/drawing/2014/main" id="{267522CB-21F1-4A06-A3B8-35C89031A3F8}"/>
              </a:ext>
            </a:extLst>
          </p:cNvPr>
          <p:cNvSpPr>
            <a:spLocks noGrp="1"/>
          </p:cNvSpPr>
          <p:nvPr>
            <p:ph type="body" idx="1"/>
          </p:nvPr>
        </p:nvSpPr>
        <p:spPr>
          <a:xfrm>
            <a:off x="360000" y="3032017"/>
            <a:ext cx="8427600" cy="469721"/>
          </a:xfrm>
        </p:spPr>
        <p:txBody>
          <a:bodyPr/>
          <a:lstStyle/>
          <a:p>
            <a:r>
              <a:rPr lang="en-US" dirty="0"/>
              <a:t>What elements determine CX? (de Keyser et al. 2020)</a:t>
            </a:r>
          </a:p>
        </p:txBody>
      </p:sp>
      <p:grpSp>
        <p:nvGrpSpPr>
          <p:cNvPr id="29" name="Group 28">
            <a:extLst>
              <a:ext uri="{FF2B5EF4-FFF2-40B4-BE49-F238E27FC236}">
                <a16:creationId xmlns:a16="http://schemas.microsoft.com/office/drawing/2014/main" id="{F8E93CD7-A9AD-467B-838D-E62C2FAA42E6}"/>
              </a:ext>
            </a:extLst>
          </p:cNvPr>
          <p:cNvGrpSpPr/>
          <p:nvPr/>
        </p:nvGrpSpPr>
        <p:grpSpPr>
          <a:xfrm>
            <a:off x="581538" y="1884078"/>
            <a:ext cx="7927531" cy="1034375"/>
            <a:chOff x="581538" y="1884078"/>
            <a:chExt cx="7927531" cy="1034375"/>
          </a:xfrm>
        </p:grpSpPr>
        <p:pic>
          <p:nvPicPr>
            <p:cNvPr id="9" name="Picture 2" descr="Amazon logo | Registrar">
              <a:extLst>
                <a:ext uri="{FF2B5EF4-FFF2-40B4-BE49-F238E27FC236}">
                  <a16:creationId xmlns:a16="http://schemas.microsoft.com/office/drawing/2014/main" id="{04055D6A-C57B-497A-8FBE-EEB9975B8E4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5037" y="1884078"/>
              <a:ext cx="1588264" cy="667774"/>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4" descr="Walmart logo | Storia, valore, PNG">
              <a:extLst>
                <a:ext uri="{FF2B5EF4-FFF2-40B4-BE49-F238E27FC236}">
                  <a16:creationId xmlns:a16="http://schemas.microsoft.com/office/drawing/2014/main" id="{20643786-3EF0-485D-895C-025677E7C81F}"/>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t="35303" b="33030"/>
            <a:stretch/>
          </p:blipFill>
          <p:spPr bwMode="auto">
            <a:xfrm>
              <a:off x="581538" y="2467363"/>
              <a:ext cx="1899327" cy="451090"/>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6" descr="The Home Depot logo | Logok">
              <a:extLst>
                <a:ext uri="{FF2B5EF4-FFF2-40B4-BE49-F238E27FC236}">
                  <a16:creationId xmlns:a16="http://schemas.microsoft.com/office/drawing/2014/main" id="{8391A6A0-390F-494B-BFB1-5AF961544A7D}"/>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28267" t="22720" r="30253" b="22698"/>
            <a:stretch/>
          </p:blipFill>
          <p:spPr bwMode="auto">
            <a:xfrm>
              <a:off x="2408653" y="1897073"/>
              <a:ext cx="884754" cy="873156"/>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8" descr="Disney World Logo, history, meaning, symbol, PNG">
              <a:extLst>
                <a:ext uri="{FF2B5EF4-FFF2-40B4-BE49-F238E27FC236}">
                  <a16:creationId xmlns:a16="http://schemas.microsoft.com/office/drawing/2014/main" id="{420792F1-2C5B-4485-8CF5-2F61AC45DCA4}"/>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t="16156" b="27110"/>
            <a:stretch/>
          </p:blipFill>
          <p:spPr bwMode="auto">
            <a:xfrm>
              <a:off x="5951998" y="1941104"/>
              <a:ext cx="2557071" cy="816022"/>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4" descr="CMCSA | Comcast Stock Price">
              <a:extLst>
                <a:ext uri="{FF2B5EF4-FFF2-40B4-BE49-F238E27FC236}">
                  <a16:creationId xmlns:a16="http://schemas.microsoft.com/office/drawing/2014/main" id="{700DD83B-50C7-44BE-BD52-0F3049F0D5BC}"/>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508759" y="1990124"/>
              <a:ext cx="918187" cy="724985"/>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6">
              <a:extLst>
                <a:ext uri="{FF2B5EF4-FFF2-40B4-BE49-F238E27FC236}">
                  <a16:creationId xmlns:a16="http://schemas.microsoft.com/office/drawing/2014/main" id="{2FE3BDC3-3F58-46AC-85AD-D2AA4AF196FF}"/>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693408" y="1944134"/>
              <a:ext cx="1068889" cy="809963"/>
            </a:xfrm>
            <a:prstGeom prst="rect">
              <a:avLst/>
            </a:prstGeom>
            <a:noFill/>
            <a:extLst>
              <a:ext uri="{909E8E84-426E-40DD-AFC4-6F175D3DCCD1}">
                <a14:hiddenFill xmlns:a14="http://schemas.microsoft.com/office/drawing/2010/main">
                  <a:solidFill>
                    <a:srgbClr val="FFFFFF"/>
                  </a:solidFill>
                </a14:hiddenFill>
              </a:ext>
            </a:extLst>
          </p:spPr>
        </p:pic>
      </p:grpSp>
      <p:sp>
        <p:nvSpPr>
          <p:cNvPr id="17" name="Text Placeholder 2">
            <a:extLst>
              <a:ext uri="{FF2B5EF4-FFF2-40B4-BE49-F238E27FC236}">
                <a16:creationId xmlns:a16="http://schemas.microsoft.com/office/drawing/2014/main" id="{EC063217-00B1-4F07-AE53-A46185459A92}"/>
              </a:ext>
            </a:extLst>
          </p:cNvPr>
          <p:cNvSpPr txBox="1">
            <a:spLocks/>
          </p:cNvSpPr>
          <p:nvPr/>
        </p:nvSpPr>
        <p:spPr>
          <a:xfrm>
            <a:off x="360000" y="1180254"/>
            <a:ext cx="8427600" cy="577456"/>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L="457200" marR="0" lvl="0" indent="-342900" algn="l" rtl="0">
              <a:lnSpc>
                <a:spcPct val="100000"/>
              </a:lnSpc>
              <a:spcBef>
                <a:spcPts val="600"/>
              </a:spcBef>
              <a:spcAft>
                <a:spcPts val="0"/>
              </a:spcAft>
              <a:buClr>
                <a:schemeClr val="accent1"/>
              </a:buClr>
              <a:buSzPts val="1800"/>
              <a:buFont typeface="Noto Sans Symbols"/>
              <a:buChar char="▪"/>
              <a:defRPr sz="1800" b="0" i="0" u="none" strike="noStrike" cap="none">
                <a:solidFill>
                  <a:schemeClr val="dk1"/>
                </a:solidFill>
                <a:latin typeface="Arial"/>
                <a:ea typeface="Arial"/>
                <a:cs typeface="Arial"/>
                <a:sym typeface="Arial"/>
              </a:defRPr>
            </a:lvl1pPr>
            <a:lvl2pPr marL="914400" marR="0" lvl="1" indent="-317500" algn="l" rtl="0">
              <a:lnSpc>
                <a:spcPct val="100000"/>
              </a:lnSpc>
              <a:spcBef>
                <a:spcPts val="300"/>
              </a:spcBef>
              <a:spcAft>
                <a:spcPts val="0"/>
              </a:spcAft>
              <a:buClr>
                <a:schemeClr val="accent2"/>
              </a:buClr>
              <a:buSzPts val="1400"/>
              <a:buFont typeface="Noto Sans Symbols"/>
              <a:buChar char="▪"/>
              <a:defRPr sz="1400" b="0" i="0" u="none" strike="noStrike" cap="none">
                <a:solidFill>
                  <a:schemeClr val="dk1"/>
                </a:solidFill>
                <a:latin typeface="Arial"/>
                <a:ea typeface="Arial"/>
                <a:cs typeface="Arial"/>
                <a:sym typeface="Arial"/>
              </a:defRPr>
            </a:lvl2pPr>
            <a:lvl3pPr marL="1371600" marR="0" lvl="2" indent="-317500" algn="l" rtl="0">
              <a:lnSpc>
                <a:spcPct val="100000"/>
              </a:lnSpc>
              <a:spcBef>
                <a:spcPts val="300"/>
              </a:spcBef>
              <a:spcAft>
                <a:spcPts val="0"/>
              </a:spcAft>
              <a:buClr>
                <a:schemeClr val="accent2"/>
              </a:buClr>
              <a:buSzPts val="1400"/>
              <a:buFont typeface="Noto Sans Symbols"/>
              <a:buChar char="▪"/>
              <a:defRPr sz="1400" b="0" i="0" u="none" strike="noStrike" cap="none">
                <a:solidFill>
                  <a:schemeClr val="dk1"/>
                </a:solidFill>
                <a:latin typeface="Arial"/>
                <a:ea typeface="Arial"/>
                <a:cs typeface="Arial"/>
                <a:sym typeface="Arial"/>
              </a:defRPr>
            </a:lvl3pPr>
            <a:lvl4pPr marL="1828800" marR="0" lvl="3" indent="-317500" algn="l" rtl="0">
              <a:lnSpc>
                <a:spcPct val="100000"/>
              </a:lnSpc>
              <a:spcBef>
                <a:spcPts val="300"/>
              </a:spcBef>
              <a:spcAft>
                <a:spcPts val="0"/>
              </a:spcAft>
              <a:buClr>
                <a:schemeClr val="accent2"/>
              </a:buClr>
              <a:buSzPts val="1400"/>
              <a:buFont typeface="Noto Sans Symbols"/>
              <a:buChar char="▪"/>
              <a:defRPr sz="1400" b="0" i="0" u="none" strike="noStrike" cap="none">
                <a:solidFill>
                  <a:schemeClr val="dk1"/>
                </a:solidFill>
                <a:latin typeface="Arial"/>
                <a:ea typeface="Arial"/>
                <a:cs typeface="Arial"/>
                <a:sym typeface="Arial"/>
              </a:defRPr>
            </a:lvl4pPr>
            <a:lvl5pPr marL="2286000" marR="0" lvl="4" indent="-317500" algn="l" rtl="0">
              <a:lnSpc>
                <a:spcPct val="100000"/>
              </a:lnSpc>
              <a:spcBef>
                <a:spcPts val="300"/>
              </a:spcBef>
              <a:spcAft>
                <a:spcPts val="0"/>
              </a:spcAft>
              <a:buClr>
                <a:schemeClr val="accent2"/>
              </a:buClr>
              <a:buSzPts val="1400"/>
              <a:buFont typeface="Noto Sans Symbols"/>
              <a:buChar char="▪"/>
              <a:defRPr sz="1400" b="0" i="0" u="none" strike="noStrike" cap="none">
                <a:solidFill>
                  <a:schemeClr val="dk1"/>
                </a:solidFill>
                <a:latin typeface="Arial"/>
                <a:ea typeface="Arial"/>
                <a:cs typeface="Arial"/>
                <a:sym typeface="Arial"/>
              </a:defRPr>
            </a:lvl5pPr>
            <a:lvl6pPr marL="2743200" marR="0" lvl="5" indent="-342900" algn="l" rtl="0">
              <a:lnSpc>
                <a:spcPct val="100000"/>
              </a:lnSpc>
              <a:spcBef>
                <a:spcPts val="300"/>
              </a:spcBef>
              <a:spcAft>
                <a:spcPts val="0"/>
              </a:spcAft>
              <a:buClr>
                <a:schemeClr val="accent2"/>
              </a:buClr>
              <a:buSzPts val="1800"/>
              <a:buFont typeface="Noto Sans Symbols"/>
              <a:buChar char="▪"/>
              <a:defRPr sz="1350" b="0" i="0" u="none" strike="noStrike" cap="none">
                <a:solidFill>
                  <a:schemeClr val="dk1"/>
                </a:solidFill>
                <a:latin typeface="Arial"/>
                <a:ea typeface="Arial"/>
                <a:cs typeface="Arial"/>
                <a:sym typeface="Arial"/>
              </a:defRPr>
            </a:lvl6pPr>
            <a:lvl7pPr marL="3200400" marR="0" lvl="6" indent="-342900" algn="l" rtl="0">
              <a:lnSpc>
                <a:spcPct val="100000"/>
              </a:lnSpc>
              <a:spcBef>
                <a:spcPts val="300"/>
              </a:spcBef>
              <a:spcAft>
                <a:spcPts val="0"/>
              </a:spcAft>
              <a:buClr>
                <a:schemeClr val="accent2"/>
              </a:buClr>
              <a:buSzPts val="1800"/>
              <a:buFont typeface="Noto Sans Symbols"/>
              <a:buChar char="▪"/>
              <a:defRPr sz="1350" b="0" i="0" u="none" strike="noStrike" cap="none">
                <a:solidFill>
                  <a:schemeClr val="dk1"/>
                </a:solidFill>
                <a:latin typeface="Arial"/>
                <a:ea typeface="Arial"/>
                <a:cs typeface="Arial"/>
                <a:sym typeface="Arial"/>
              </a:defRPr>
            </a:lvl7pPr>
            <a:lvl8pPr marL="3657600" marR="0" lvl="7" indent="-342900" algn="l" rtl="0">
              <a:lnSpc>
                <a:spcPct val="100000"/>
              </a:lnSpc>
              <a:spcBef>
                <a:spcPts val="300"/>
              </a:spcBef>
              <a:spcAft>
                <a:spcPts val="0"/>
              </a:spcAft>
              <a:buClr>
                <a:schemeClr val="accent2"/>
              </a:buClr>
              <a:buSzPts val="1800"/>
              <a:buFont typeface="Noto Sans Symbols"/>
              <a:buChar char="▪"/>
              <a:defRPr sz="1350" b="0" i="0" u="none" strike="noStrike" cap="none">
                <a:solidFill>
                  <a:schemeClr val="dk1"/>
                </a:solidFill>
                <a:latin typeface="Arial"/>
                <a:ea typeface="Arial"/>
                <a:cs typeface="Arial"/>
                <a:sym typeface="Arial"/>
              </a:defRPr>
            </a:lvl8pPr>
            <a:lvl9pPr marL="4114800" marR="0" lvl="8" indent="-342900" algn="l" rtl="0">
              <a:lnSpc>
                <a:spcPct val="90000"/>
              </a:lnSpc>
              <a:spcBef>
                <a:spcPts val="375"/>
              </a:spcBef>
              <a:spcAft>
                <a:spcPts val="0"/>
              </a:spcAft>
              <a:buClr>
                <a:schemeClr val="dk1"/>
              </a:buClr>
              <a:buSzPts val="1800"/>
              <a:buFont typeface="Arial"/>
              <a:buChar char="•"/>
              <a:defRPr sz="1350" b="0" i="0" u="none" strike="noStrike" cap="none">
                <a:solidFill>
                  <a:schemeClr val="dk1"/>
                </a:solidFill>
                <a:latin typeface="Arial"/>
                <a:ea typeface="Arial"/>
                <a:cs typeface="Arial"/>
                <a:sym typeface="Arial"/>
              </a:defRPr>
            </a:lvl9pPr>
          </a:lstStyle>
          <a:p>
            <a:r>
              <a:rPr lang="en-US" dirty="0"/>
              <a:t>CX is a top priority identified by Consumer Services companies, with three-fourths of marketers rating it their customers’ #1 priority (CMO Survey 2021)</a:t>
            </a:r>
          </a:p>
        </p:txBody>
      </p:sp>
      <p:grpSp>
        <p:nvGrpSpPr>
          <p:cNvPr id="30" name="Group 29">
            <a:extLst>
              <a:ext uri="{FF2B5EF4-FFF2-40B4-BE49-F238E27FC236}">
                <a16:creationId xmlns:a16="http://schemas.microsoft.com/office/drawing/2014/main" id="{99E9AEE9-8532-431A-A3C0-AE92ACB64F0A}"/>
              </a:ext>
            </a:extLst>
          </p:cNvPr>
          <p:cNvGrpSpPr/>
          <p:nvPr/>
        </p:nvGrpSpPr>
        <p:grpSpPr>
          <a:xfrm>
            <a:off x="823270" y="3757311"/>
            <a:ext cx="7343267" cy="1482425"/>
            <a:chOff x="823270" y="3757311"/>
            <a:chExt cx="7343267" cy="1482425"/>
          </a:xfrm>
        </p:grpSpPr>
        <p:pic>
          <p:nvPicPr>
            <p:cNvPr id="18" name="Picture 2" descr="Bad news for passport control: face-matching is harder than we realised –  Research Digest">
              <a:extLst>
                <a:ext uri="{FF2B5EF4-FFF2-40B4-BE49-F238E27FC236}">
                  <a16:creationId xmlns:a16="http://schemas.microsoft.com/office/drawing/2014/main" id="{3AABA2E9-7392-4AC9-87E2-E4EB8FBAA8C1}"/>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823270" y="3757312"/>
              <a:ext cx="1462730" cy="1164991"/>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8" descr="Crowded Metro Immagini e Fotos Stock - Alamy">
              <a:extLst>
                <a:ext uri="{FF2B5EF4-FFF2-40B4-BE49-F238E27FC236}">
                  <a16:creationId xmlns:a16="http://schemas.microsoft.com/office/drawing/2014/main" id="{5B8DD517-C66B-45B7-B320-090542A019CB}"/>
                </a:ext>
              </a:extLst>
            </p:cNvPr>
            <p:cNvPicPr>
              <a:picLocks noChangeAspect="1" noChangeArrowheads="1"/>
            </p:cNvPicPr>
            <p:nvPr/>
          </p:nvPicPr>
          <p:blipFill rotWithShape="1">
            <a:blip r:embed="rId10">
              <a:extLst>
                <a:ext uri="{28A0092B-C50C-407E-A947-70E740481C1C}">
                  <a14:useLocalDpi xmlns:a14="http://schemas.microsoft.com/office/drawing/2010/main" val="0"/>
                </a:ext>
              </a:extLst>
            </a:blip>
            <a:srcRect b="10455"/>
            <a:stretch/>
          </p:blipFill>
          <p:spPr bwMode="auto">
            <a:xfrm>
              <a:off x="2793660" y="3766969"/>
              <a:ext cx="1778340" cy="1164990"/>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10">
              <a:extLst>
                <a:ext uri="{FF2B5EF4-FFF2-40B4-BE49-F238E27FC236}">
                  <a16:creationId xmlns:a16="http://schemas.microsoft.com/office/drawing/2014/main" id="{1420B250-1F72-4D57-A49F-218EA6267CD0}"/>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3967852" y="3776629"/>
              <a:ext cx="1736612" cy="1158320"/>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2" descr="Fear | Pixar Wiki | Fandom">
              <a:extLst>
                <a:ext uri="{FF2B5EF4-FFF2-40B4-BE49-F238E27FC236}">
                  <a16:creationId xmlns:a16="http://schemas.microsoft.com/office/drawing/2014/main" id="{ACEB52BF-5A22-4FF7-B100-0BF4B5058129}"/>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6109526" y="3757312"/>
              <a:ext cx="1538260" cy="1158320"/>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21" descr="19 of the Funniest Roller Coaster Pictures Ever Taken">
              <a:extLst>
                <a:ext uri="{FF2B5EF4-FFF2-40B4-BE49-F238E27FC236}">
                  <a16:creationId xmlns:a16="http://schemas.microsoft.com/office/drawing/2014/main" id="{0C15D755-6489-4568-9640-352E20897214}"/>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7003912" y="3757311"/>
              <a:ext cx="1162625" cy="1162625"/>
            </a:xfrm>
            <a:prstGeom prst="rect">
              <a:avLst/>
            </a:prstGeom>
            <a:noFill/>
            <a:extLst>
              <a:ext uri="{909E8E84-426E-40DD-AFC4-6F175D3DCCD1}">
                <a14:hiddenFill xmlns:a14="http://schemas.microsoft.com/office/drawing/2010/main">
                  <a:solidFill>
                    <a:srgbClr val="FFFFFF"/>
                  </a:solidFill>
                </a14:hiddenFill>
              </a:ext>
            </a:extLst>
          </p:spPr>
        </p:pic>
        <p:sp>
          <p:nvSpPr>
            <p:cNvPr id="23" name="TextBox 22">
              <a:extLst>
                <a:ext uri="{FF2B5EF4-FFF2-40B4-BE49-F238E27FC236}">
                  <a16:creationId xmlns:a16="http://schemas.microsoft.com/office/drawing/2014/main" id="{8FF62DD4-977E-4276-B82B-D8D0A6E62FE9}"/>
                </a:ext>
              </a:extLst>
            </p:cNvPr>
            <p:cNvSpPr txBox="1"/>
            <p:nvPr/>
          </p:nvSpPr>
          <p:spPr>
            <a:xfrm>
              <a:off x="974988" y="4931959"/>
              <a:ext cx="6513011" cy="307777"/>
            </a:xfrm>
            <a:prstGeom prst="rect">
              <a:avLst/>
            </a:prstGeom>
            <a:noFill/>
          </p:spPr>
          <p:txBody>
            <a:bodyPr wrap="square" rtlCol="0">
              <a:spAutoFit/>
            </a:bodyPr>
            <a:lstStyle/>
            <a:p>
              <a:r>
                <a:rPr lang="en-US" dirty="0"/>
                <a:t>Touchpoints</a:t>
              </a:r>
            </a:p>
          </p:txBody>
        </p:sp>
        <p:sp>
          <p:nvSpPr>
            <p:cNvPr id="24" name="TextBox 23">
              <a:extLst>
                <a:ext uri="{FF2B5EF4-FFF2-40B4-BE49-F238E27FC236}">
                  <a16:creationId xmlns:a16="http://schemas.microsoft.com/office/drawing/2014/main" id="{E07D1410-CE93-4D04-84AA-34A7B84EA99E}"/>
                </a:ext>
              </a:extLst>
            </p:cNvPr>
            <p:cNvSpPr txBox="1"/>
            <p:nvPr/>
          </p:nvSpPr>
          <p:spPr>
            <a:xfrm>
              <a:off x="3682830" y="4931959"/>
              <a:ext cx="801823" cy="307777"/>
            </a:xfrm>
            <a:prstGeom prst="rect">
              <a:avLst/>
            </a:prstGeom>
            <a:noFill/>
          </p:spPr>
          <p:txBody>
            <a:bodyPr wrap="none" rtlCol="0">
              <a:spAutoFit/>
            </a:bodyPr>
            <a:lstStyle/>
            <a:p>
              <a:r>
                <a:rPr lang="en-US" dirty="0"/>
                <a:t>Context</a:t>
              </a:r>
            </a:p>
          </p:txBody>
        </p:sp>
        <p:sp>
          <p:nvSpPr>
            <p:cNvPr id="25" name="TextBox 24">
              <a:extLst>
                <a:ext uri="{FF2B5EF4-FFF2-40B4-BE49-F238E27FC236}">
                  <a16:creationId xmlns:a16="http://schemas.microsoft.com/office/drawing/2014/main" id="{F866E324-D688-46A0-8070-5AFF0A649618}"/>
                </a:ext>
              </a:extLst>
            </p:cNvPr>
            <p:cNvSpPr txBox="1"/>
            <p:nvPr/>
          </p:nvSpPr>
          <p:spPr>
            <a:xfrm>
              <a:off x="6686177" y="4928627"/>
              <a:ext cx="881973" cy="307777"/>
            </a:xfrm>
            <a:prstGeom prst="rect">
              <a:avLst/>
            </a:prstGeom>
            <a:noFill/>
          </p:spPr>
          <p:txBody>
            <a:bodyPr wrap="none" rtlCol="0">
              <a:spAutoFit/>
            </a:bodyPr>
            <a:lstStyle/>
            <a:p>
              <a:r>
                <a:rPr lang="en-US" dirty="0"/>
                <a:t>Qualities</a:t>
              </a:r>
            </a:p>
          </p:txBody>
        </p:sp>
        <p:cxnSp>
          <p:nvCxnSpPr>
            <p:cNvPr id="27" name="Straight Arrow Connector 26">
              <a:extLst>
                <a:ext uri="{FF2B5EF4-FFF2-40B4-BE49-F238E27FC236}">
                  <a16:creationId xmlns:a16="http://schemas.microsoft.com/office/drawing/2014/main" id="{34475A8E-B257-4343-90B6-01B60CB83148}"/>
                </a:ext>
              </a:extLst>
            </p:cNvPr>
            <p:cNvCxnSpPr/>
            <p:nvPr/>
          </p:nvCxnSpPr>
          <p:spPr>
            <a:xfrm>
              <a:off x="2463019" y="5060731"/>
              <a:ext cx="650671" cy="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8" name="Straight Arrow Connector 27">
              <a:extLst>
                <a:ext uri="{FF2B5EF4-FFF2-40B4-BE49-F238E27FC236}">
                  <a16:creationId xmlns:a16="http://schemas.microsoft.com/office/drawing/2014/main" id="{730C6EFE-8862-470A-953F-589A196DB674}"/>
                </a:ext>
              </a:extLst>
            </p:cNvPr>
            <p:cNvCxnSpPr/>
            <p:nvPr/>
          </p:nvCxnSpPr>
          <p:spPr>
            <a:xfrm>
              <a:off x="5379128" y="5071241"/>
              <a:ext cx="650671" cy="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grpSp>
      <p:sp>
        <p:nvSpPr>
          <p:cNvPr id="5" name="Slide Number Placeholder 4">
            <a:extLst>
              <a:ext uri="{FF2B5EF4-FFF2-40B4-BE49-F238E27FC236}">
                <a16:creationId xmlns:a16="http://schemas.microsoft.com/office/drawing/2014/main" id="{28A6DDFB-BFAB-234E-4DD0-6A22D78BEEE8}"/>
              </a:ext>
            </a:extLst>
          </p:cNvPr>
          <p:cNvSpPr>
            <a:spLocks noGrp="1"/>
          </p:cNvSpPr>
          <p:nvPr>
            <p:ph type="sldNum" sz="quarter" idx="12"/>
          </p:nvPr>
        </p:nvSpPr>
        <p:spPr/>
        <p:txBody>
          <a:bodyPr/>
          <a:lstStyle/>
          <a:p>
            <a:fld id="{220B6647-BD7A-7942-B66E-0DFF9B72D92D}" type="slidenum">
              <a:rPr lang="en-US" smtClean="0"/>
              <a:pPr/>
              <a:t>29</a:t>
            </a:fld>
            <a:endParaRPr lang="en-US"/>
          </a:p>
        </p:txBody>
      </p:sp>
    </p:spTree>
    <p:extLst>
      <p:ext uri="{BB962C8B-B14F-4D97-AF65-F5344CB8AC3E}">
        <p14:creationId xmlns:p14="http://schemas.microsoft.com/office/powerpoint/2010/main" val="21082216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1DBAD9B-DCD8-4158-99DD-B623219807B0}"/>
              </a:ext>
            </a:extLst>
          </p:cNvPr>
          <p:cNvPicPr>
            <a:picLocks noChangeAspect="1"/>
          </p:cNvPicPr>
          <p:nvPr/>
        </p:nvPicPr>
        <p:blipFill rotWithShape="1">
          <a:blip r:embed="rId2"/>
          <a:srcRect l="19939" t="16282" r="1860" b="3561"/>
          <a:stretch/>
        </p:blipFill>
        <p:spPr>
          <a:xfrm>
            <a:off x="116531" y="136822"/>
            <a:ext cx="8910938" cy="4942778"/>
          </a:xfrm>
          <a:prstGeom prst="rect">
            <a:avLst/>
          </a:prstGeom>
        </p:spPr>
      </p:pic>
      <p:sp>
        <p:nvSpPr>
          <p:cNvPr id="2" name="Slide Number Placeholder 1">
            <a:extLst>
              <a:ext uri="{FF2B5EF4-FFF2-40B4-BE49-F238E27FC236}">
                <a16:creationId xmlns:a16="http://schemas.microsoft.com/office/drawing/2014/main" id="{B1266AB8-0209-0FA8-7D5D-BAD0F8325F3C}"/>
              </a:ext>
            </a:extLst>
          </p:cNvPr>
          <p:cNvSpPr>
            <a:spLocks noGrp="1"/>
          </p:cNvSpPr>
          <p:nvPr>
            <p:ph type="sldNum" sz="quarter" idx="12"/>
          </p:nvPr>
        </p:nvSpPr>
        <p:spPr/>
        <p:txBody>
          <a:bodyPr/>
          <a:lstStyle/>
          <a:p>
            <a:fld id="{220B6647-BD7A-7942-B66E-0DFF9B72D92D}" type="slidenum">
              <a:rPr lang="en-US" smtClean="0"/>
              <a:pPr/>
              <a:t>3</a:t>
            </a:fld>
            <a:endParaRPr lang="en-US"/>
          </a:p>
        </p:txBody>
      </p:sp>
    </p:spTree>
    <p:extLst>
      <p:ext uri="{BB962C8B-B14F-4D97-AF65-F5344CB8AC3E}">
        <p14:creationId xmlns:p14="http://schemas.microsoft.com/office/powerpoint/2010/main" val="140420565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E487B4-A59D-41F1-A4E9-FFC1C603CEF4}"/>
              </a:ext>
            </a:extLst>
          </p:cNvPr>
          <p:cNvSpPr>
            <a:spLocks noGrp="1"/>
          </p:cNvSpPr>
          <p:nvPr>
            <p:ph type="title"/>
          </p:nvPr>
        </p:nvSpPr>
        <p:spPr/>
        <p:txBody>
          <a:bodyPr/>
          <a:lstStyle/>
          <a:p>
            <a:r>
              <a:rPr lang="en-US" dirty="0"/>
              <a:t>4a. Evaluating Customer </a:t>
            </a:r>
            <a:r>
              <a:rPr lang="en-US" dirty="0" err="1"/>
              <a:t>eXperience</a:t>
            </a:r>
            <a:endParaRPr lang="en-US" dirty="0"/>
          </a:p>
        </p:txBody>
      </p:sp>
      <p:sp>
        <p:nvSpPr>
          <p:cNvPr id="3" name="Text Placeholder 2">
            <a:extLst>
              <a:ext uri="{FF2B5EF4-FFF2-40B4-BE49-F238E27FC236}">
                <a16:creationId xmlns:a16="http://schemas.microsoft.com/office/drawing/2014/main" id="{267522CB-21F1-4A06-A3B8-35C89031A3F8}"/>
              </a:ext>
            </a:extLst>
          </p:cNvPr>
          <p:cNvSpPr>
            <a:spLocks noGrp="1"/>
          </p:cNvSpPr>
          <p:nvPr>
            <p:ph type="body" idx="1"/>
          </p:nvPr>
        </p:nvSpPr>
        <p:spPr>
          <a:xfrm>
            <a:off x="360000" y="1225120"/>
            <a:ext cx="8427600" cy="595330"/>
          </a:xfrm>
        </p:spPr>
        <p:txBody>
          <a:bodyPr/>
          <a:lstStyle/>
          <a:p>
            <a:r>
              <a:rPr lang="en-US" sz="1000" dirty="0"/>
              <a:t>Post on KNIME Blog: </a:t>
            </a:r>
            <a:r>
              <a:rPr lang="en-US" sz="1000" dirty="0">
                <a:hlinkClick r:id="rId3"/>
              </a:rPr>
              <a:t>https://www.knime.com/blog/how-to-evaluate-cx-with-topic-modeling</a:t>
            </a:r>
            <a:r>
              <a:rPr lang="en-US" sz="1000" dirty="0"/>
              <a:t> </a:t>
            </a:r>
          </a:p>
          <a:p>
            <a:r>
              <a:rPr lang="en-US" sz="1000" dirty="0"/>
              <a:t>Workflow on KNIME Hub: </a:t>
            </a:r>
            <a:r>
              <a:rPr lang="en-US" sz="1000" dirty="0">
                <a:hlinkClick r:id="rId4"/>
              </a:rPr>
              <a:t>https://kni.me/w/zXa_WBQgRZz4nqq6</a:t>
            </a:r>
            <a:r>
              <a:rPr lang="en-US" sz="1000" dirty="0"/>
              <a:t> </a:t>
            </a:r>
          </a:p>
        </p:txBody>
      </p:sp>
      <p:sp>
        <p:nvSpPr>
          <p:cNvPr id="5" name="Text Placeholder 4">
            <a:extLst>
              <a:ext uri="{FF2B5EF4-FFF2-40B4-BE49-F238E27FC236}">
                <a16:creationId xmlns:a16="http://schemas.microsoft.com/office/drawing/2014/main" id="{CF1082A7-F457-4FCB-86B3-30518E691D2F}"/>
              </a:ext>
            </a:extLst>
          </p:cNvPr>
          <p:cNvSpPr>
            <a:spLocks noGrp="1"/>
          </p:cNvSpPr>
          <p:nvPr>
            <p:ph type="body" idx="2"/>
          </p:nvPr>
        </p:nvSpPr>
        <p:spPr/>
        <p:txBody>
          <a:bodyPr/>
          <a:lstStyle/>
          <a:p>
            <a:r>
              <a:rPr lang="en-US" dirty="0"/>
              <a:t>Topics from feedback reviews: a Solution</a:t>
            </a:r>
          </a:p>
        </p:txBody>
      </p:sp>
      <p:pic>
        <p:nvPicPr>
          <p:cNvPr id="7" name="Picture 6">
            <a:extLst>
              <a:ext uri="{FF2B5EF4-FFF2-40B4-BE49-F238E27FC236}">
                <a16:creationId xmlns:a16="http://schemas.microsoft.com/office/drawing/2014/main" id="{02B27779-BF70-4450-8AFB-7DD8D29CC7F0}"/>
              </a:ext>
            </a:extLst>
          </p:cNvPr>
          <p:cNvPicPr>
            <a:picLocks noChangeAspect="1"/>
          </p:cNvPicPr>
          <p:nvPr/>
        </p:nvPicPr>
        <p:blipFill>
          <a:blip r:embed="rId5"/>
          <a:stretch>
            <a:fillRect/>
          </a:stretch>
        </p:blipFill>
        <p:spPr>
          <a:xfrm>
            <a:off x="2003465" y="1891330"/>
            <a:ext cx="5345781" cy="3489262"/>
          </a:xfrm>
          <a:prstGeom prst="rect">
            <a:avLst/>
          </a:prstGeom>
        </p:spPr>
      </p:pic>
      <p:sp>
        <p:nvSpPr>
          <p:cNvPr id="8" name="Speech Bubble: Rectangle with Corners Rounded 7">
            <a:extLst>
              <a:ext uri="{FF2B5EF4-FFF2-40B4-BE49-F238E27FC236}">
                <a16:creationId xmlns:a16="http://schemas.microsoft.com/office/drawing/2014/main" id="{6D1CE6EE-F7BA-4EC2-8BFC-887239FD896F}"/>
              </a:ext>
            </a:extLst>
          </p:cNvPr>
          <p:cNvSpPr/>
          <p:nvPr/>
        </p:nvSpPr>
        <p:spPr>
          <a:xfrm>
            <a:off x="1342417" y="2602839"/>
            <a:ext cx="661048" cy="201524"/>
          </a:xfrm>
          <a:prstGeom prst="wedgeRoundRectCallout">
            <a:avLst>
              <a:gd name="adj1" fmla="val 56834"/>
              <a:gd name="adj2" fmla="val 98407"/>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600" dirty="0">
                <a:solidFill>
                  <a:schemeClr val="accent3"/>
                </a:solidFill>
              </a:rPr>
              <a:t>Data Prep</a:t>
            </a:r>
          </a:p>
        </p:txBody>
      </p:sp>
      <p:sp>
        <p:nvSpPr>
          <p:cNvPr id="9" name="Speech Bubble: Rectangle with Corners Rounded 8">
            <a:extLst>
              <a:ext uri="{FF2B5EF4-FFF2-40B4-BE49-F238E27FC236}">
                <a16:creationId xmlns:a16="http://schemas.microsoft.com/office/drawing/2014/main" id="{059A76F4-8194-401A-B6FD-C330D13962AE}"/>
              </a:ext>
            </a:extLst>
          </p:cNvPr>
          <p:cNvSpPr/>
          <p:nvPr/>
        </p:nvSpPr>
        <p:spPr>
          <a:xfrm>
            <a:off x="7349246" y="2568102"/>
            <a:ext cx="661048" cy="289398"/>
          </a:xfrm>
          <a:prstGeom prst="wedgeRoundRectCallout">
            <a:avLst>
              <a:gd name="adj1" fmla="val -60890"/>
              <a:gd name="adj2" fmla="val 100821"/>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600" dirty="0">
                <a:solidFill>
                  <a:schemeClr val="accent3"/>
                </a:solidFill>
              </a:rPr>
              <a:t>Parameter Optimization</a:t>
            </a:r>
          </a:p>
        </p:txBody>
      </p:sp>
      <p:sp>
        <p:nvSpPr>
          <p:cNvPr id="10" name="Speech Bubble: Rectangle with Corners Rounded 9">
            <a:extLst>
              <a:ext uri="{FF2B5EF4-FFF2-40B4-BE49-F238E27FC236}">
                <a16:creationId xmlns:a16="http://schemas.microsoft.com/office/drawing/2014/main" id="{8DA7891E-E494-4E7D-BBEC-B25D1E22BA2F}"/>
              </a:ext>
            </a:extLst>
          </p:cNvPr>
          <p:cNvSpPr/>
          <p:nvPr/>
        </p:nvSpPr>
        <p:spPr>
          <a:xfrm>
            <a:off x="1181911" y="4318238"/>
            <a:ext cx="821554" cy="201524"/>
          </a:xfrm>
          <a:prstGeom prst="wedgeRoundRectCallout">
            <a:avLst>
              <a:gd name="adj1" fmla="val 46533"/>
              <a:gd name="adj2" fmla="val 103235"/>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600" dirty="0">
                <a:solidFill>
                  <a:schemeClr val="accent3"/>
                </a:solidFill>
              </a:rPr>
              <a:t>Core Analysis</a:t>
            </a:r>
          </a:p>
        </p:txBody>
      </p:sp>
      <p:sp>
        <p:nvSpPr>
          <p:cNvPr id="11" name="Speech Bubble: Rectangle with Corners Rounded 10">
            <a:extLst>
              <a:ext uri="{FF2B5EF4-FFF2-40B4-BE49-F238E27FC236}">
                <a16:creationId xmlns:a16="http://schemas.microsoft.com/office/drawing/2014/main" id="{176D34C9-A1C7-40E1-85C2-F265A29DF915}"/>
              </a:ext>
            </a:extLst>
          </p:cNvPr>
          <p:cNvSpPr/>
          <p:nvPr/>
        </p:nvSpPr>
        <p:spPr>
          <a:xfrm>
            <a:off x="7349246" y="4129602"/>
            <a:ext cx="821554" cy="383318"/>
          </a:xfrm>
          <a:prstGeom prst="wedgeRoundRectCallout">
            <a:avLst>
              <a:gd name="adj1" fmla="val -52336"/>
              <a:gd name="adj2" fmla="val 81069"/>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600" dirty="0">
                <a:solidFill>
                  <a:schemeClr val="accent3"/>
                </a:solidFill>
              </a:rPr>
              <a:t>Topic Importance via Linear Regression</a:t>
            </a:r>
          </a:p>
        </p:txBody>
      </p:sp>
      <p:sp>
        <p:nvSpPr>
          <p:cNvPr id="6" name="Slide Number Placeholder 5">
            <a:extLst>
              <a:ext uri="{FF2B5EF4-FFF2-40B4-BE49-F238E27FC236}">
                <a16:creationId xmlns:a16="http://schemas.microsoft.com/office/drawing/2014/main" id="{8B7EBF1D-9EB4-A941-3584-9D163C8E990A}"/>
              </a:ext>
            </a:extLst>
          </p:cNvPr>
          <p:cNvSpPr>
            <a:spLocks noGrp="1"/>
          </p:cNvSpPr>
          <p:nvPr>
            <p:ph type="sldNum" sz="quarter" idx="12"/>
          </p:nvPr>
        </p:nvSpPr>
        <p:spPr/>
        <p:txBody>
          <a:bodyPr/>
          <a:lstStyle/>
          <a:p>
            <a:fld id="{220B6647-BD7A-7942-B66E-0DFF9B72D92D}" type="slidenum">
              <a:rPr lang="en-US" smtClean="0"/>
              <a:pPr/>
              <a:t>30</a:t>
            </a:fld>
            <a:endParaRPr lang="en-US"/>
          </a:p>
        </p:txBody>
      </p:sp>
    </p:spTree>
    <p:extLst>
      <p:ext uri="{BB962C8B-B14F-4D97-AF65-F5344CB8AC3E}">
        <p14:creationId xmlns:p14="http://schemas.microsoft.com/office/powerpoint/2010/main" val="82686881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E487B4-A59D-41F1-A4E9-FFC1C603CEF4}"/>
              </a:ext>
            </a:extLst>
          </p:cNvPr>
          <p:cNvSpPr>
            <a:spLocks noGrp="1"/>
          </p:cNvSpPr>
          <p:nvPr>
            <p:ph type="title"/>
          </p:nvPr>
        </p:nvSpPr>
        <p:spPr/>
        <p:txBody>
          <a:bodyPr/>
          <a:lstStyle/>
          <a:p>
            <a:r>
              <a:rPr lang="en-US" dirty="0"/>
              <a:t>4a. Evaluating Customer </a:t>
            </a:r>
            <a:r>
              <a:rPr lang="en-US" dirty="0" err="1"/>
              <a:t>eXperience</a:t>
            </a:r>
            <a:endParaRPr lang="en-US" dirty="0"/>
          </a:p>
        </p:txBody>
      </p:sp>
      <p:sp>
        <p:nvSpPr>
          <p:cNvPr id="5" name="Text Placeholder 4">
            <a:extLst>
              <a:ext uri="{FF2B5EF4-FFF2-40B4-BE49-F238E27FC236}">
                <a16:creationId xmlns:a16="http://schemas.microsoft.com/office/drawing/2014/main" id="{CF1082A7-F457-4FCB-86B3-30518E691D2F}"/>
              </a:ext>
            </a:extLst>
          </p:cNvPr>
          <p:cNvSpPr>
            <a:spLocks noGrp="1"/>
          </p:cNvSpPr>
          <p:nvPr>
            <p:ph type="body" idx="1"/>
          </p:nvPr>
        </p:nvSpPr>
        <p:spPr>
          <a:xfrm>
            <a:off x="360000" y="771349"/>
            <a:ext cx="8427600" cy="3780000"/>
          </a:xfrm>
        </p:spPr>
        <p:txBody>
          <a:bodyPr/>
          <a:lstStyle/>
          <a:p>
            <a:r>
              <a:rPr lang="en-US" dirty="0"/>
              <a:t>Topics from feedback reviews: Comparing 2 Hotels</a:t>
            </a:r>
          </a:p>
        </p:txBody>
      </p:sp>
      <p:pic>
        <p:nvPicPr>
          <p:cNvPr id="9" name="Picture 8">
            <a:extLst>
              <a:ext uri="{FF2B5EF4-FFF2-40B4-BE49-F238E27FC236}">
                <a16:creationId xmlns:a16="http://schemas.microsoft.com/office/drawing/2014/main" id="{1E348AB7-5979-4883-97FD-0C36FCB269B2}"/>
              </a:ext>
            </a:extLst>
          </p:cNvPr>
          <p:cNvPicPr>
            <a:picLocks noChangeAspect="1"/>
          </p:cNvPicPr>
          <p:nvPr/>
        </p:nvPicPr>
        <p:blipFill>
          <a:blip r:embed="rId3"/>
          <a:stretch>
            <a:fillRect/>
          </a:stretch>
        </p:blipFill>
        <p:spPr>
          <a:xfrm>
            <a:off x="705255" y="1240451"/>
            <a:ext cx="7879405" cy="4011949"/>
          </a:xfrm>
          <a:prstGeom prst="rect">
            <a:avLst/>
          </a:prstGeom>
        </p:spPr>
      </p:pic>
      <p:sp>
        <p:nvSpPr>
          <p:cNvPr id="10" name="Speech Bubble: Rectangle with Corners Rounded 9">
            <a:extLst>
              <a:ext uri="{FF2B5EF4-FFF2-40B4-BE49-F238E27FC236}">
                <a16:creationId xmlns:a16="http://schemas.microsoft.com/office/drawing/2014/main" id="{7954456A-7FFF-4C75-9AF6-ED23F5FE2B07}"/>
              </a:ext>
            </a:extLst>
          </p:cNvPr>
          <p:cNvSpPr/>
          <p:nvPr/>
        </p:nvSpPr>
        <p:spPr>
          <a:xfrm>
            <a:off x="6837645" y="4958999"/>
            <a:ext cx="487284" cy="201524"/>
          </a:xfrm>
          <a:prstGeom prst="wedgeRoundRectCallout">
            <a:avLst>
              <a:gd name="adj1" fmla="val -24016"/>
              <a:gd name="adj2" fmla="val -116397"/>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600" dirty="0">
                <a:solidFill>
                  <a:schemeClr val="accent3"/>
                </a:solidFill>
              </a:rPr>
              <a:t>Booking</a:t>
            </a:r>
          </a:p>
        </p:txBody>
      </p:sp>
      <p:sp>
        <p:nvSpPr>
          <p:cNvPr id="11" name="Speech Bubble: Rectangle with Corners Rounded 10">
            <a:extLst>
              <a:ext uri="{FF2B5EF4-FFF2-40B4-BE49-F238E27FC236}">
                <a16:creationId xmlns:a16="http://schemas.microsoft.com/office/drawing/2014/main" id="{D39AA46F-F0FE-404B-AA9A-A75905569B80}"/>
              </a:ext>
            </a:extLst>
          </p:cNvPr>
          <p:cNvSpPr/>
          <p:nvPr/>
        </p:nvSpPr>
        <p:spPr>
          <a:xfrm>
            <a:off x="5292569" y="4979756"/>
            <a:ext cx="621848" cy="201524"/>
          </a:xfrm>
          <a:prstGeom prst="wedgeRoundRectCallout">
            <a:avLst>
              <a:gd name="adj1" fmla="val -24016"/>
              <a:gd name="adj2" fmla="val -116397"/>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600" dirty="0">
                <a:solidFill>
                  <a:schemeClr val="accent3"/>
                </a:solidFill>
              </a:rPr>
              <a:t>Overall exp.</a:t>
            </a:r>
          </a:p>
        </p:txBody>
      </p:sp>
      <p:sp>
        <p:nvSpPr>
          <p:cNvPr id="12" name="Speech Bubble: Rectangle with Corners Rounded 11">
            <a:extLst>
              <a:ext uri="{FF2B5EF4-FFF2-40B4-BE49-F238E27FC236}">
                <a16:creationId xmlns:a16="http://schemas.microsoft.com/office/drawing/2014/main" id="{C7C19025-2591-4779-9D31-86D8054FC95A}"/>
              </a:ext>
            </a:extLst>
          </p:cNvPr>
          <p:cNvSpPr/>
          <p:nvPr/>
        </p:nvSpPr>
        <p:spPr>
          <a:xfrm>
            <a:off x="4822400" y="3212254"/>
            <a:ext cx="522949" cy="201524"/>
          </a:xfrm>
          <a:prstGeom prst="wedgeRoundRectCallout">
            <a:avLst>
              <a:gd name="adj1" fmla="val 22954"/>
              <a:gd name="adj2" fmla="val 95993"/>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600" dirty="0">
                <a:solidFill>
                  <a:schemeClr val="accent3"/>
                </a:solidFill>
              </a:rPr>
              <a:t>Check-in</a:t>
            </a:r>
          </a:p>
        </p:txBody>
      </p:sp>
      <p:sp>
        <p:nvSpPr>
          <p:cNvPr id="13" name="Speech Bubble: Rectangle with Corners Rounded 12">
            <a:extLst>
              <a:ext uri="{FF2B5EF4-FFF2-40B4-BE49-F238E27FC236}">
                <a16:creationId xmlns:a16="http://schemas.microsoft.com/office/drawing/2014/main" id="{2AD1B7A6-099F-4C25-883D-80861A550309}"/>
              </a:ext>
            </a:extLst>
          </p:cNvPr>
          <p:cNvSpPr/>
          <p:nvPr/>
        </p:nvSpPr>
        <p:spPr>
          <a:xfrm>
            <a:off x="5292569" y="2853002"/>
            <a:ext cx="621848" cy="201524"/>
          </a:xfrm>
          <a:prstGeom prst="wedgeRoundRectCallout">
            <a:avLst>
              <a:gd name="adj1" fmla="val 1181"/>
              <a:gd name="adj2" fmla="val 257699"/>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600" dirty="0">
                <a:solidFill>
                  <a:schemeClr val="accent3"/>
                </a:solidFill>
              </a:rPr>
              <a:t>Bathrooms</a:t>
            </a:r>
          </a:p>
        </p:txBody>
      </p:sp>
      <p:sp>
        <p:nvSpPr>
          <p:cNvPr id="14" name="Speech Bubble: Rectangle with Corners Rounded 13">
            <a:extLst>
              <a:ext uri="{FF2B5EF4-FFF2-40B4-BE49-F238E27FC236}">
                <a16:creationId xmlns:a16="http://schemas.microsoft.com/office/drawing/2014/main" id="{89D8C9E7-E482-4099-AEB2-0C28C9706F9D}"/>
              </a:ext>
            </a:extLst>
          </p:cNvPr>
          <p:cNvSpPr/>
          <p:nvPr/>
        </p:nvSpPr>
        <p:spPr>
          <a:xfrm>
            <a:off x="3152483" y="2651478"/>
            <a:ext cx="487284" cy="201524"/>
          </a:xfrm>
          <a:prstGeom prst="wedgeRoundRectCallout">
            <a:avLst>
              <a:gd name="adj1" fmla="val -2057"/>
              <a:gd name="adj2" fmla="val 151504"/>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600" dirty="0">
                <a:solidFill>
                  <a:schemeClr val="accent3"/>
                </a:solidFill>
              </a:rPr>
              <a:t>Rooms</a:t>
            </a:r>
          </a:p>
        </p:txBody>
      </p:sp>
      <p:sp>
        <p:nvSpPr>
          <p:cNvPr id="3" name="Slide Number Placeholder 2">
            <a:extLst>
              <a:ext uri="{FF2B5EF4-FFF2-40B4-BE49-F238E27FC236}">
                <a16:creationId xmlns:a16="http://schemas.microsoft.com/office/drawing/2014/main" id="{E48DFD48-F0D9-456D-0822-0144EC6F3ABD}"/>
              </a:ext>
            </a:extLst>
          </p:cNvPr>
          <p:cNvSpPr>
            <a:spLocks noGrp="1"/>
          </p:cNvSpPr>
          <p:nvPr>
            <p:ph type="sldNum" sz="quarter" idx="12"/>
          </p:nvPr>
        </p:nvSpPr>
        <p:spPr/>
        <p:txBody>
          <a:bodyPr/>
          <a:lstStyle/>
          <a:p>
            <a:fld id="{220B6647-BD7A-7942-B66E-0DFF9B72D92D}" type="slidenum">
              <a:rPr lang="en-US" smtClean="0"/>
              <a:pPr/>
              <a:t>31</a:t>
            </a:fld>
            <a:endParaRPr lang="en-US"/>
          </a:p>
        </p:txBody>
      </p:sp>
    </p:spTree>
    <p:extLst>
      <p:ext uri="{BB962C8B-B14F-4D97-AF65-F5344CB8AC3E}">
        <p14:creationId xmlns:p14="http://schemas.microsoft.com/office/powerpoint/2010/main" val="302639691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E487B4-A59D-41F1-A4E9-FFC1C603CEF4}"/>
              </a:ext>
            </a:extLst>
          </p:cNvPr>
          <p:cNvSpPr>
            <a:spLocks noGrp="1"/>
          </p:cNvSpPr>
          <p:nvPr>
            <p:ph type="title"/>
          </p:nvPr>
        </p:nvSpPr>
        <p:spPr/>
        <p:txBody>
          <a:bodyPr/>
          <a:lstStyle/>
          <a:p>
            <a:r>
              <a:rPr lang="en-US" dirty="0"/>
              <a:t>4b. Evaluating Customer </a:t>
            </a:r>
            <a:r>
              <a:rPr lang="en-US" dirty="0" err="1"/>
              <a:t>eXperience</a:t>
            </a:r>
            <a:endParaRPr lang="en-US" dirty="0"/>
          </a:p>
        </p:txBody>
      </p:sp>
      <p:sp>
        <p:nvSpPr>
          <p:cNvPr id="5" name="Text Placeholder 4">
            <a:extLst>
              <a:ext uri="{FF2B5EF4-FFF2-40B4-BE49-F238E27FC236}">
                <a16:creationId xmlns:a16="http://schemas.microsoft.com/office/drawing/2014/main" id="{CF1082A7-F457-4FCB-86B3-30518E691D2F}"/>
              </a:ext>
            </a:extLst>
          </p:cNvPr>
          <p:cNvSpPr>
            <a:spLocks noGrp="1"/>
          </p:cNvSpPr>
          <p:nvPr>
            <p:ph type="body" idx="1"/>
          </p:nvPr>
        </p:nvSpPr>
        <p:spPr>
          <a:xfrm>
            <a:off x="360000" y="1063655"/>
            <a:ext cx="8427600" cy="3780000"/>
          </a:xfrm>
        </p:spPr>
        <p:txBody>
          <a:bodyPr/>
          <a:lstStyle/>
          <a:p>
            <a:r>
              <a:rPr lang="en-US" dirty="0"/>
              <a:t>Sentiment Analysis</a:t>
            </a:r>
          </a:p>
        </p:txBody>
      </p:sp>
      <p:pic>
        <p:nvPicPr>
          <p:cNvPr id="9" name="Content Placeholder 6">
            <a:extLst>
              <a:ext uri="{FF2B5EF4-FFF2-40B4-BE49-F238E27FC236}">
                <a16:creationId xmlns:a16="http://schemas.microsoft.com/office/drawing/2014/main" id="{749A6A52-03A6-47D4-9549-FA2562876E94}"/>
              </a:ext>
            </a:extLst>
          </p:cNvPr>
          <p:cNvPicPr>
            <a:picLocks noChangeAspect="1"/>
          </p:cNvPicPr>
          <p:nvPr/>
        </p:nvPicPr>
        <p:blipFill>
          <a:blip r:embed="rId3"/>
          <a:stretch>
            <a:fillRect/>
          </a:stretch>
        </p:blipFill>
        <p:spPr>
          <a:xfrm>
            <a:off x="2593302" y="2670642"/>
            <a:ext cx="4201111" cy="838317"/>
          </a:xfrm>
          <a:prstGeom prst="rect">
            <a:avLst/>
          </a:prstGeom>
          <a:noFill/>
          <a:ln>
            <a:noFill/>
          </a:ln>
        </p:spPr>
      </p:pic>
      <p:pic>
        <p:nvPicPr>
          <p:cNvPr id="10" name="Picture 9">
            <a:extLst>
              <a:ext uri="{FF2B5EF4-FFF2-40B4-BE49-F238E27FC236}">
                <a16:creationId xmlns:a16="http://schemas.microsoft.com/office/drawing/2014/main" id="{8CFBBA7E-CC63-4ADA-BE6D-A8E91C1BD71A}"/>
              </a:ext>
            </a:extLst>
          </p:cNvPr>
          <p:cNvPicPr>
            <a:picLocks noChangeAspect="1"/>
          </p:cNvPicPr>
          <p:nvPr/>
        </p:nvPicPr>
        <p:blipFill>
          <a:blip r:embed="rId4"/>
          <a:stretch>
            <a:fillRect/>
          </a:stretch>
        </p:blipFill>
        <p:spPr>
          <a:xfrm>
            <a:off x="2821901" y="2849259"/>
            <a:ext cx="1736422" cy="235449"/>
          </a:xfrm>
          <a:prstGeom prst="rect">
            <a:avLst/>
          </a:prstGeom>
        </p:spPr>
      </p:pic>
      <p:pic>
        <p:nvPicPr>
          <p:cNvPr id="11" name="Picture 10">
            <a:extLst>
              <a:ext uri="{FF2B5EF4-FFF2-40B4-BE49-F238E27FC236}">
                <a16:creationId xmlns:a16="http://schemas.microsoft.com/office/drawing/2014/main" id="{9B420697-87EC-4AB8-9AEC-1024C340A4BE}"/>
              </a:ext>
            </a:extLst>
          </p:cNvPr>
          <p:cNvPicPr>
            <a:picLocks noChangeAspect="1"/>
          </p:cNvPicPr>
          <p:nvPr/>
        </p:nvPicPr>
        <p:blipFill>
          <a:blip r:embed="rId5"/>
          <a:stretch>
            <a:fillRect/>
          </a:stretch>
        </p:blipFill>
        <p:spPr>
          <a:xfrm>
            <a:off x="2347641" y="1616340"/>
            <a:ext cx="6325483" cy="685896"/>
          </a:xfrm>
          <a:prstGeom prst="rect">
            <a:avLst/>
          </a:prstGeom>
        </p:spPr>
      </p:pic>
      <p:pic>
        <p:nvPicPr>
          <p:cNvPr id="12" name="Picture 11">
            <a:extLst>
              <a:ext uri="{FF2B5EF4-FFF2-40B4-BE49-F238E27FC236}">
                <a16:creationId xmlns:a16="http://schemas.microsoft.com/office/drawing/2014/main" id="{E423F574-92B6-42AC-BE2B-E1EDFD172E71}"/>
              </a:ext>
            </a:extLst>
          </p:cNvPr>
          <p:cNvPicPr>
            <a:picLocks noChangeAspect="1"/>
          </p:cNvPicPr>
          <p:nvPr/>
        </p:nvPicPr>
        <p:blipFill>
          <a:blip r:embed="rId6"/>
          <a:stretch>
            <a:fillRect/>
          </a:stretch>
        </p:blipFill>
        <p:spPr>
          <a:xfrm>
            <a:off x="2517102" y="3853840"/>
            <a:ext cx="2876951" cy="876422"/>
          </a:xfrm>
          <a:prstGeom prst="rect">
            <a:avLst/>
          </a:prstGeom>
        </p:spPr>
      </p:pic>
      <p:pic>
        <p:nvPicPr>
          <p:cNvPr id="13" name="Picture 12">
            <a:extLst>
              <a:ext uri="{FF2B5EF4-FFF2-40B4-BE49-F238E27FC236}">
                <a16:creationId xmlns:a16="http://schemas.microsoft.com/office/drawing/2014/main" id="{1F326964-D08B-4DBA-AC23-B342C0733F5A}"/>
              </a:ext>
            </a:extLst>
          </p:cNvPr>
          <p:cNvPicPr>
            <a:picLocks noChangeAspect="1"/>
          </p:cNvPicPr>
          <p:nvPr/>
        </p:nvPicPr>
        <p:blipFill>
          <a:blip r:embed="rId4"/>
          <a:stretch>
            <a:fillRect/>
          </a:stretch>
        </p:blipFill>
        <p:spPr>
          <a:xfrm>
            <a:off x="2821902" y="4074988"/>
            <a:ext cx="1123947" cy="152400"/>
          </a:xfrm>
          <a:prstGeom prst="rect">
            <a:avLst/>
          </a:prstGeom>
        </p:spPr>
      </p:pic>
      <p:pic>
        <p:nvPicPr>
          <p:cNvPr id="14" name="Picture 2" descr="Feedback, Opinion, Gut, Bad, Neutral, Thumb, High, Down">
            <a:extLst>
              <a:ext uri="{FF2B5EF4-FFF2-40B4-BE49-F238E27FC236}">
                <a16:creationId xmlns:a16="http://schemas.microsoft.com/office/drawing/2014/main" id="{72075D1F-3CEB-4331-91B4-8100E679A908}"/>
              </a:ext>
            </a:extLst>
          </p:cNvPr>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t="73909" r="69613"/>
          <a:stretch/>
        </p:blipFill>
        <p:spPr bwMode="auto">
          <a:xfrm>
            <a:off x="7093976" y="2712956"/>
            <a:ext cx="752250" cy="685897"/>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2" descr="Feedback, Opinion, Gut, Bad, Neutral, Thumb, High, Down">
            <a:extLst>
              <a:ext uri="{FF2B5EF4-FFF2-40B4-BE49-F238E27FC236}">
                <a16:creationId xmlns:a16="http://schemas.microsoft.com/office/drawing/2014/main" id="{A6493C15-A162-41DA-9AD8-72DB4A15A4DB}"/>
              </a:ext>
            </a:extLst>
          </p:cNvPr>
          <p:cNvPicPr>
            <a:picLocks noChangeAspect="1" noChangeArrowheads="1"/>
          </p:cNvPicPr>
          <p:nvPr/>
        </p:nvPicPr>
        <p:blipFill rotWithShape="1">
          <a:blip r:embed="rId8" cstate="print">
            <a:extLst>
              <a:ext uri="{28A0092B-C50C-407E-A947-70E740481C1C}">
                <a14:useLocalDpi xmlns:a14="http://schemas.microsoft.com/office/drawing/2010/main" val="0"/>
              </a:ext>
            </a:extLst>
          </a:blip>
          <a:srcRect l="33035" t="74024" r="36395"/>
          <a:stretch/>
        </p:blipFill>
        <p:spPr bwMode="auto">
          <a:xfrm>
            <a:off x="7012902" y="3853841"/>
            <a:ext cx="756765" cy="682891"/>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6" descr="Image result for samsung s7 edge gold">
            <a:extLst>
              <a:ext uri="{FF2B5EF4-FFF2-40B4-BE49-F238E27FC236}">
                <a16:creationId xmlns:a16="http://schemas.microsoft.com/office/drawing/2014/main" id="{B5AE9EB1-C642-4930-92BE-8BC1660A2C35}"/>
              </a:ext>
            </a:extLst>
          </p:cNvPr>
          <p:cNvPicPr>
            <a:picLocks noChangeAspect="1" noChangeArrowheads="1"/>
          </p:cNvPicPr>
          <p:nvPr/>
        </p:nvPicPr>
        <p:blipFill rotWithShape="1">
          <a:blip r:embed="rId9" cstate="print">
            <a:extLst>
              <a:ext uri="{28A0092B-C50C-407E-A947-70E740481C1C}">
                <a14:useLocalDpi xmlns:a14="http://schemas.microsoft.com/office/drawing/2010/main" val="0"/>
              </a:ext>
            </a:extLst>
          </a:blip>
          <a:srcRect l="49664"/>
          <a:stretch/>
        </p:blipFill>
        <p:spPr bwMode="auto">
          <a:xfrm>
            <a:off x="787988" y="1599203"/>
            <a:ext cx="1500457" cy="3061719"/>
          </a:xfrm>
          <a:prstGeom prst="rect">
            <a:avLst/>
          </a:prstGeom>
          <a:noFill/>
          <a:extLst>
            <a:ext uri="{909E8E84-426E-40DD-AFC4-6F175D3DCCD1}">
              <a14:hiddenFill xmlns:a14="http://schemas.microsoft.com/office/drawing/2010/main">
                <a:solidFill>
                  <a:srgbClr val="FFFFFF"/>
                </a:solidFill>
              </a14:hiddenFill>
            </a:ext>
          </a:extLst>
        </p:spPr>
      </p:pic>
      <p:sp>
        <p:nvSpPr>
          <p:cNvPr id="3" name="Slide Number Placeholder 2">
            <a:extLst>
              <a:ext uri="{FF2B5EF4-FFF2-40B4-BE49-F238E27FC236}">
                <a16:creationId xmlns:a16="http://schemas.microsoft.com/office/drawing/2014/main" id="{9482AA04-9BD0-73B4-93D2-678C80F6FF26}"/>
              </a:ext>
            </a:extLst>
          </p:cNvPr>
          <p:cNvSpPr>
            <a:spLocks noGrp="1"/>
          </p:cNvSpPr>
          <p:nvPr>
            <p:ph type="sldNum" sz="quarter" idx="12"/>
          </p:nvPr>
        </p:nvSpPr>
        <p:spPr/>
        <p:txBody>
          <a:bodyPr/>
          <a:lstStyle/>
          <a:p>
            <a:fld id="{220B6647-BD7A-7942-B66E-0DFF9B72D92D}" type="slidenum">
              <a:rPr lang="en-US" smtClean="0"/>
              <a:pPr/>
              <a:t>32</a:t>
            </a:fld>
            <a:endParaRPr lang="en-US"/>
          </a:p>
        </p:txBody>
      </p:sp>
    </p:spTree>
    <p:extLst>
      <p:ext uri="{BB962C8B-B14F-4D97-AF65-F5344CB8AC3E}">
        <p14:creationId xmlns:p14="http://schemas.microsoft.com/office/powerpoint/2010/main" val="375452733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E487B4-A59D-41F1-A4E9-FFC1C603CEF4}"/>
              </a:ext>
            </a:extLst>
          </p:cNvPr>
          <p:cNvSpPr>
            <a:spLocks noGrp="1"/>
          </p:cNvSpPr>
          <p:nvPr>
            <p:ph type="title"/>
          </p:nvPr>
        </p:nvSpPr>
        <p:spPr/>
        <p:txBody>
          <a:bodyPr/>
          <a:lstStyle/>
          <a:p>
            <a:r>
              <a:rPr lang="en-US" dirty="0"/>
              <a:t>4b. Evaluating Customer </a:t>
            </a:r>
            <a:r>
              <a:rPr lang="en-US" dirty="0" err="1"/>
              <a:t>eXperience</a:t>
            </a:r>
            <a:endParaRPr lang="en-US" dirty="0"/>
          </a:p>
        </p:txBody>
      </p:sp>
      <p:sp>
        <p:nvSpPr>
          <p:cNvPr id="3" name="Text Placeholder 2">
            <a:extLst>
              <a:ext uri="{FF2B5EF4-FFF2-40B4-BE49-F238E27FC236}">
                <a16:creationId xmlns:a16="http://schemas.microsoft.com/office/drawing/2014/main" id="{267522CB-21F1-4A06-A3B8-35C89031A3F8}"/>
              </a:ext>
            </a:extLst>
          </p:cNvPr>
          <p:cNvSpPr>
            <a:spLocks noGrp="1"/>
          </p:cNvSpPr>
          <p:nvPr>
            <p:ph type="body" idx="1"/>
          </p:nvPr>
        </p:nvSpPr>
        <p:spPr>
          <a:xfrm>
            <a:off x="234275" y="1296000"/>
            <a:ext cx="2067051" cy="3952072"/>
          </a:xfrm>
          <a:ln>
            <a:solidFill>
              <a:schemeClr val="bg1">
                <a:lumMod val="75000"/>
              </a:schemeClr>
            </a:solidFill>
          </a:ln>
        </p:spPr>
        <p:txBody>
          <a:bodyPr/>
          <a:lstStyle/>
          <a:p>
            <a:pPr marL="114300" indent="0">
              <a:buNone/>
            </a:pPr>
            <a:r>
              <a:rPr lang="en-US" sz="1600" b="1" dirty="0"/>
              <a:t>Lexicon-based</a:t>
            </a:r>
          </a:p>
          <a:p>
            <a:pPr marL="114300" indent="0">
              <a:buNone/>
            </a:pPr>
            <a:endParaRPr lang="en-US" sz="1200" dirty="0"/>
          </a:p>
          <a:p>
            <a:pPr marL="114300" indent="0">
              <a:buNone/>
            </a:pPr>
            <a:r>
              <a:rPr lang="en-US" sz="1200" dirty="0"/>
              <a:t>Using dictionaries and grammar rules to understand the sentiment.</a:t>
            </a:r>
          </a:p>
          <a:p>
            <a:pPr marL="114300" indent="0">
              <a:buNone/>
            </a:pPr>
            <a:endParaRPr lang="en-US" sz="1200" dirty="0"/>
          </a:p>
          <a:p>
            <a:pPr marL="114300" indent="0">
              <a:buNone/>
            </a:pPr>
            <a:r>
              <a:rPr lang="en-US" sz="1000" dirty="0"/>
              <a:t>Example:</a:t>
            </a:r>
          </a:p>
          <a:p>
            <a:pPr marL="114300" indent="0">
              <a:buNone/>
            </a:pPr>
            <a:r>
              <a:rPr lang="en-US" sz="1000" dirty="0"/>
              <a:t>Negative words vs. Positive words in a review</a:t>
            </a:r>
          </a:p>
          <a:p>
            <a:pPr marL="114300" indent="0">
              <a:buNone/>
            </a:pPr>
            <a:r>
              <a:rPr lang="en-US" sz="1000" dirty="0"/>
              <a:t>Negations to change the polarity of the word sentiment</a:t>
            </a:r>
          </a:p>
          <a:p>
            <a:pPr marL="114300" indent="0">
              <a:buNone/>
            </a:pPr>
            <a:r>
              <a:rPr lang="en-US" sz="1000" dirty="0"/>
              <a:t>Introduce more complex grammar constructs to understand the exact sentiment in the sentence.</a:t>
            </a:r>
          </a:p>
          <a:p>
            <a:pPr marL="114300" indent="0">
              <a:buNone/>
            </a:pPr>
            <a:r>
              <a:rPr lang="en-US" sz="1000" i="1" dirty="0"/>
              <a:t>I </a:t>
            </a:r>
            <a:r>
              <a:rPr lang="en-US" sz="1000" i="1" dirty="0">
                <a:solidFill>
                  <a:srgbClr val="FF0000"/>
                </a:solidFill>
              </a:rPr>
              <a:t>did not say </a:t>
            </a:r>
            <a:r>
              <a:rPr lang="en-US" sz="1000" i="1" dirty="0"/>
              <a:t>that I </a:t>
            </a:r>
            <a:r>
              <a:rPr lang="en-US" sz="1000" i="1" dirty="0">
                <a:solidFill>
                  <a:srgbClr val="FF0000"/>
                </a:solidFill>
              </a:rPr>
              <a:t>do not like </a:t>
            </a:r>
            <a:r>
              <a:rPr lang="en-US" sz="1000" i="1" dirty="0"/>
              <a:t>those shoes. </a:t>
            </a:r>
          </a:p>
        </p:txBody>
      </p:sp>
      <p:sp>
        <p:nvSpPr>
          <p:cNvPr id="5" name="Text Placeholder 4">
            <a:extLst>
              <a:ext uri="{FF2B5EF4-FFF2-40B4-BE49-F238E27FC236}">
                <a16:creationId xmlns:a16="http://schemas.microsoft.com/office/drawing/2014/main" id="{CF1082A7-F457-4FCB-86B3-30518E691D2F}"/>
              </a:ext>
            </a:extLst>
          </p:cNvPr>
          <p:cNvSpPr>
            <a:spLocks noGrp="1"/>
          </p:cNvSpPr>
          <p:nvPr>
            <p:ph type="body" idx="2"/>
          </p:nvPr>
        </p:nvSpPr>
        <p:spPr/>
        <p:txBody>
          <a:bodyPr/>
          <a:lstStyle/>
          <a:p>
            <a:r>
              <a:rPr lang="en-US" dirty="0"/>
              <a:t>Sentiment Analysis: a few possible Solutions</a:t>
            </a:r>
          </a:p>
        </p:txBody>
      </p:sp>
      <p:sp>
        <p:nvSpPr>
          <p:cNvPr id="6" name="Text Placeholder 2">
            <a:extLst>
              <a:ext uri="{FF2B5EF4-FFF2-40B4-BE49-F238E27FC236}">
                <a16:creationId xmlns:a16="http://schemas.microsoft.com/office/drawing/2014/main" id="{AAD09FDD-79CE-43F4-9A5F-4D72BB5D36C3}"/>
              </a:ext>
            </a:extLst>
          </p:cNvPr>
          <p:cNvSpPr txBox="1">
            <a:spLocks/>
          </p:cNvSpPr>
          <p:nvPr/>
        </p:nvSpPr>
        <p:spPr>
          <a:xfrm>
            <a:off x="2427051" y="1296000"/>
            <a:ext cx="2067051" cy="3952072"/>
          </a:xfrm>
          <a:prstGeom prst="rect">
            <a:avLst/>
          </a:prstGeom>
          <a:noFill/>
          <a:ln>
            <a:solidFill>
              <a:schemeClr val="bg1">
                <a:lumMod val="75000"/>
              </a:schemeClr>
            </a:solidFill>
          </a:ln>
        </p:spPr>
        <p:txBody>
          <a:bodyPr spcFirstLastPara="1" wrap="square" lIns="0" tIns="0" rIns="0" bIns="0" anchor="t" anchorCtr="0">
            <a:noAutofit/>
          </a:bodyPr>
          <a:lstStyle>
            <a:defPPr marR="0" lvl="0" algn="l" rtl="0">
              <a:lnSpc>
                <a:spcPct val="100000"/>
              </a:lnSpc>
              <a:spcBef>
                <a:spcPts val="0"/>
              </a:spcBef>
              <a:spcAft>
                <a:spcPts val="0"/>
              </a:spcAft>
            </a:defPPr>
            <a:lvl1pPr marL="457200" marR="0" lvl="0" indent="-342900" algn="l" rtl="0">
              <a:lnSpc>
                <a:spcPct val="100000"/>
              </a:lnSpc>
              <a:spcBef>
                <a:spcPts val="600"/>
              </a:spcBef>
              <a:spcAft>
                <a:spcPts val="0"/>
              </a:spcAft>
              <a:buClr>
                <a:schemeClr val="accent1"/>
              </a:buClr>
              <a:buSzPts val="1800"/>
              <a:buFont typeface="Noto Sans Symbols"/>
              <a:buChar char="▪"/>
              <a:defRPr sz="1800" b="0" i="0" u="none" strike="noStrike" cap="none">
                <a:solidFill>
                  <a:schemeClr val="dk1"/>
                </a:solidFill>
                <a:latin typeface="Arial"/>
                <a:ea typeface="Arial"/>
                <a:cs typeface="Arial"/>
                <a:sym typeface="Arial"/>
              </a:defRPr>
            </a:lvl1pPr>
            <a:lvl2pPr marL="914400" marR="0" lvl="1" indent="-317500" algn="l" rtl="0">
              <a:lnSpc>
                <a:spcPct val="100000"/>
              </a:lnSpc>
              <a:spcBef>
                <a:spcPts val="300"/>
              </a:spcBef>
              <a:spcAft>
                <a:spcPts val="0"/>
              </a:spcAft>
              <a:buClr>
                <a:schemeClr val="accent2"/>
              </a:buClr>
              <a:buSzPts val="1400"/>
              <a:buFont typeface="Noto Sans Symbols"/>
              <a:buChar char="▪"/>
              <a:defRPr sz="1400" b="0" i="0" u="none" strike="noStrike" cap="none">
                <a:solidFill>
                  <a:schemeClr val="dk1"/>
                </a:solidFill>
                <a:latin typeface="Arial"/>
                <a:ea typeface="Arial"/>
                <a:cs typeface="Arial"/>
                <a:sym typeface="Arial"/>
              </a:defRPr>
            </a:lvl2pPr>
            <a:lvl3pPr marL="1371600" marR="0" lvl="2" indent="-317500" algn="l" rtl="0">
              <a:lnSpc>
                <a:spcPct val="100000"/>
              </a:lnSpc>
              <a:spcBef>
                <a:spcPts val="300"/>
              </a:spcBef>
              <a:spcAft>
                <a:spcPts val="0"/>
              </a:spcAft>
              <a:buClr>
                <a:schemeClr val="accent2"/>
              </a:buClr>
              <a:buSzPts val="1400"/>
              <a:buFont typeface="Noto Sans Symbols"/>
              <a:buChar char="▪"/>
              <a:defRPr sz="1400" b="0" i="0" u="none" strike="noStrike" cap="none">
                <a:solidFill>
                  <a:schemeClr val="dk1"/>
                </a:solidFill>
                <a:latin typeface="Arial"/>
                <a:ea typeface="Arial"/>
                <a:cs typeface="Arial"/>
                <a:sym typeface="Arial"/>
              </a:defRPr>
            </a:lvl3pPr>
            <a:lvl4pPr marL="1828800" marR="0" lvl="3" indent="-317500" algn="l" rtl="0">
              <a:lnSpc>
                <a:spcPct val="100000"/>
              </a:lnSpc>
              <a:spcBef>
                <a:spcPts val="300"/>
              </a:spcBef>
              <a:spcAft>
                <a:spcPts val="0"/>
              </a:spcAft>
              <a:buClr>
                <a:schemeClr val="accent2"/>
              </a:buClr>
              <a:buSzPts val="1400"/>
              <a:buFont typeface="Noto Sans Symbols"/>
              <a:buChar char="▪"/>
              <a:defRPr sz="1400" b="0" i="0" u="none" strike="noStrike" cap="none">
                <a:solidFill>
                  <a:schemeClr val="dk1"/>
                </a:solidFill>
                <a:latin typeface="Arial"/>
                <a:ea typeface="Arial"/>
                <a:cs typeface="Arial"/>
                <a:sym typeface="Arial"/>
              </a:defRPr>
            </a:lvl4pPr>
            <a:lvl5pPr marL="2286000" marR="0" lvl="4" indent="-317500" algn="l" rtl="0">
              <a:lnSpc>
                <a:spcPct val="100000"/>
              </a:lnSpc>
              <a:spcBef>
                <a:spcPts val="300"/>
              </a:spcBef>
              <a:spcAft>
                <a:spcPts val="0"/>
              </a:spcAft>
              <a:buClr>
                <a:schemeClr val="accent2"/>
              </a:buClr>
              <a:buSzPts val="1400"/>
              <a:buFont typeface="Noto Sans Symbols"/>
              <a:buChar char="▪"/>
              <a:defRPr sz="1400" b="0" i="0" u="none" strike="noStrike" cap="none">
                <a:solidFill>
                  <a:schemeClr val="dk1"/>
                </a:solidFill>
                <a:latin typeface="Arial"/>
                <a:ea typeface="Arial"/>
                <a:cs typeface="Arial"/>
                <a:sym typeface="Arial"/>
              </a:defRPr>
            </a:lvl5pPr>
            <a:lvl6pPr marL="2743200" marR="0" lvl="5" indent="-342900" algn="l" rtl="0">
              <a:lnSpc>
                <a:spcPct val="100000"/>
              </a:lnSpc>
              <a:spcBef>
                <a:spcPts val="300"/>
              </a:spcBef>
              <a:spcAft>
                <a:spcPts val="0"/>
              </a:spcAft>
              <a:buClr>
                <a:schemeClr val="accent2"/>
              </a:buClr>
              <a:buSzPts val="1800"/>
              <a:buFont typeface="Noto Sans Symbols"/>
              <a:buChar char="▪"/>
              <a:defRPr sz="1350" b="0" i="0" u="none" strike="noStrike" cap="none">
                <a:solidFill>
                  <a:schemeClr val="dk1"/>
                </a:solidFill>
                <a:latin typeface="Arial"/>
                <a:ea typeface="Arial"/>
                <a:cs typeface="Arial"/>
                <a:sym typeface="Arial"/>
              </a:defRPr>
            </a:lvl6pPr>
            <a:lvl7pPr marL="3200400" marR="0" lvl="6" indent="-342900" algn="l" rtl="0">
              <a:lnSpc>
                <a:spcPct val="100000"/>
              </a:lnSpc>
              <a:spcBef>
                <a:spcPts val="300"/>
              </a:spcBef>
              <a:spcAft>
                <a:spcPts val="0"/>
              </a:spcAft>
              <a:buClr>
                <a:schemeClr val="accent2"/>
              </a:buClr>
              <a:buSzPts val="1800"/>
              <a:buFont typeface="Noto Sans Symbols"/>
              <a:buChar char="▪"/>
              <a:defRPr sz="1350" b="0" i="0" u="none" strike="noStrike" cap="none">
                <a:solidFill>
                  <a:schemeClr val="dk1"/>
                </a:solidFill>
                <a:latin typeface="Arial"/>
                <a:ea typeface="Arial"/>
                <a:cs typeface="Arial"/>
                <a:sym typeface="Arial"/>
              </a:defRPr>
            </a:lvl7pPr>
            <a:lvl8pPr marL="3657600" marR="0" lvl="7" indent="-342900" algn="l" rtl="0">
              <a:lnSpc>
                <a:spcPct val="100000"/>
              </a:lnSpc>
              <a:spcBef>
                <a:spcPts val="300"/>
              </a:spcBef>
              <a:spcAft>
                <a:spcPts val="0"/>
              </a:spcAft>
              <a:buClr>
                <a:schemeClr val="accent2"/>
              </a:buClr>
              <a:buSzPts val="1800"/>
              <a:buFont typeface="Noto Sans Symbols"/>
              <a:buChar char="▪"/>
              <a:defRPr sz="1350" b="0" i="0" u="none" strike="noStrike" cap="none">
                <a:solidFill>
                  <a:schemeClr val="dk1"/>
                </a:solidFill>
                <a:latin typeface="Arial"/>
                <a:ea typeface="Arial"/>
                <a:cs typeface="Arial"/>
                <a:sym typeface="Arial"/>
              </a:defRPr>
            </a:lvl8pPr>
            <a:lvl9pPr marL="4114800" marR="0" lvl="8" indent="-342900" algn="l" rtl="0">
              <a:lnSpc>
                <a:spcPct val="90000"/>
              </a:lnSpc>
              <a:spcBef>
                <a:spcPts val="375"/>
              </a:spcBef>
              <a:spcAft>
                <a:spcPts val="0"/>
              </a:spcAft>
              <a:buClr>
                <a:schemeClr val="dk1"/>
              </a:buClr>
              <a:buSzPts val="1800"/>
              <a:buFont typeface="Arial"/>
              <a:buChar char="•"/>
              <a:defRPr sz="1350" b="0" i="0" u="none" strike="noStrike" cap="none">
                <a:solidFill>
                  <a:schemeClr val="dk1"/>
                </a:solidFill>
                <a:latin typeface="Arial"/>
                <a:ea typeface="Arial"/>
                <a:cs typeface="Arial"/>
                <a:sym typeface="Arial"/>
              </a:defRPr>
            </a:lvl9pPr>
          </a:lstStyle>
          <a:p>
            <a:pPr marL="114300" indent="0">
              <a:buNone/>
            </a:pPr>
            <a:r>
              <a:rPr lang="en-US" sz="1600" b="1" dirty="0"/>
              <a:t>Core ML</a:t>
            </a:r>
          </a:p>
          <a:p>
            <a:pPr marL="114300" indent="0">
              <a:buNone/>
            </a:pPr>
            <a:endParaRPr lang="en-US" sz="1200" dirty="0"/>
          </a:p>
          <a:p>
            <a:pPr marL="114300" indent="0">
              <a:buNone/>
            </a:pPr>
            <a:r>
              <a:rPr lang="en-US" sz="1200" dirty="0"/>
              <a:t>Using the classic Machine Learning Construct:</a:t>
            </a:r>
          </a:p>
          <a:p>
            <a:pPr>
              <a:buFontTx/>
              <a:buChar char="-"/>
            </a:pPr>
            <a:r>
              <a:rPr lang="en-US" sz="1000" dirty="0"/>
              <a:t>An application to train a ML model</a:t>
            </a:r>
          </a:p>
          <a:p>
            <a:pPr>
              <a:buFontTx/>
              <a:buChar char="-"/>
            </a:pPr>
            <a:r>
              <a:rPr lang="en-US" sz="1000" dirty="0"/>
              <a:t>An application to deploy the ML model</a:t>
            </a:r>
          </a:p>
          <a:p>
            <a:pPr marL="114300" indent="0">
              <a:buNone/>
            </a:pPr>
            <a:endParaRPr lang="en-US" sz="1000" dirty="0"/>
          </a:p>
          <a:p>
            <a:pPr marL="114300" indent="0">
              <a:buNone/>
            </a:pPr>
            <a:r>
              <a:rPr lang="en-US" sz="1000" dirty="0"/>
              <a:t>Core ML as of:</a:t>
            </a:r>
          </a:p>
          <a:p>
            <a:pPr>
              <a:buFontTx/>
              <a:buChar char="-"/>
            </a:pPr>
            <a:r>
              <a:rPr lang="en-US" sz="1000" dirty="0"/>
              <a:t>Decision trees and tree-based ensemble algorithms</a:t>
            </a:r>
          </a:p>
          <a:p>
            <a:pPr>
              <a:buFontTx/>
              <a:buChar char="-"/>
            </a:pPr>
            <a:r>
              <a:rPr lang="en-US" sz="1000" dirty="0"/>
              <a:t>SVM</a:t>
            </a:r>
          </a:p>
          <a:p>
            <a:pPr>
              <a:buFontTx/>
              <a:buChar char="-"/>
            </a:pPr>
            <a:r>
              <a:rPr lang="en-US" sz="1000" dirty="0"/>
              <a:t>Regressions</a:t>
            </a:r>
          </a:p>
          <a:p>
            <a:pPr>
              <a:buFontTx/>
              <a:buChar char="-"/>
            </a:pPr>
            <a:r>
              <a:rPr lang="en-US" sz="1000" dirty="0"/>
              <a:t>And so on …</a:t>
            </a:r>
          </a:p>
        </p:txBody>
      </p:sp>
      <p:sp>
        <p:nvSpPr>
          <p:cNvPr id="7" name="Text Placeholder 2">
            <a:extLst>
              <a:ext uri="{FF2B5EF4-FFF2-40B4-BE49-F238E27FC236}">
                <a16:creationId xmlns:a16="http://schemas.microsoft.com/office/drawing/2014/main" id="{AAADE8DA-3A40-4910-AD4C-216EDFE1DC4C}"/>
              </a:ext>
            </a:extLst>
          </p:cNvPr>
          <p:cNvSpPr txBox="1">
            <a:spLocks/>
          </p:cNvSpPr>
          <p:nvPr/>
        </p:nvSpPr>
        <p:spPr>
          <a:xfrm>
            <a:off x="4624690" y="1296000"/>
            <a:ext cx="2067051" cy="3952072"/>
          </a:xfrm>
          <a:prstGeom prst="rect">
            <a:avLst/>
          </a:prstGeom>
          <a:noFill/>
          <a:ln>
            <a:solidFill>
              <a:schemeClr val="bg1">
                <a:lumMod val="75000"/>
              </a:schemeClr>
            </a:solidFill>
          </a:ln>
        </p:spPr>
        <p:txBody>
          <a:bodyPr spcFirstLastPara="1" wrap="square" lIns="0" tIns="0" rIns="0" bIns="0" anchor="t" anchorCtr="0">
            <a:noAutofit/>
          </a:bodyPr>
          <a:lstStyle>
            <a:defPPr marR="0" lvl="0" algn="l" rtl="0">
              <a:lnSpc>
                <a:spcPct val="100000"/>
              </a:lnSpc>
              <a:spcBef>
                <a:spcPts val="0"/>
              </a:spcBef>
              <a:spcAft>
                <a:spcPts val="0"/>
              </a:spcAft>
            </a:defPPr>
            <a:lvl1pPr marL="457200" marR="0" lvl="0" indent="-342900" algn="l" rtl="0">
              <a:lnSpc>
                <a:spcPct val="100000"/>
              </a:lnSpc>
              <a:spcBef>
                <a:spcPts val="600"/>
              </a:spcBef>
              <a:spcAft>
                <a:spcPts val="0"/>
              </a:spcAft>
              <a:buClr>
                <a:schemeClr val="accent1"/>
              </a:buClr>
              <a:buSzPts val="1800"/>
              <a:buFont typeface="Noto Sans Symbols"/>
              <a:buChar char="▪"/>
              <a:defRPr sz="1800" b="0" i="0" u="none" strike="noStrike" cap="none">
                <a:solidFill>
                  <a:schemeClr val="dk1"/>
                </a:solidFill>
                <a:latin typeface="Arial"/>
                <a:ea typeface="Arial"/>
                <a:cs typeface="Arial"/>
                <a:sym typeface="Arial"/>
              </a:defRPr>
            </a:lvl1pPr>
            <a:lvl2pPr marL="914400" marR="0" lvl="1" indent="-317500" algn="l" rtl="0">
              <a:lnSpc>
                <a:spcPct val="100000"/>
              </a:lnSpc>
              <a:spcBef>
                <a:spcPts val="300"/>
              </a:spcBef>
              <a:spcAft>
                <a:spcPts val="0"/>
              </a:spcAft>
              <a:buClr>
                <a:schemeClr val="accent2"/>
              </a:buClr>
              <a:buSzPts val="1400"/>
              <a:buFont typeface="Noto Sans Symbols"/>
              <a:buChar char="▪"/>
              <a:defRPr sz="1400" b="0" i="0" u="none" strike="noStrike" cap="none">
                <a:solidFill>
                  <a:schemeClr val="dk1"/>
                </a:solidFill>
                <a:latin typeface="Arial"/>
                <a:ea typeface="Arial"/>
                <a:cs typeface="Arial"/>
                <a:sym typeface="Arial"/>
              </a:defRPr>
            </a:lvl2pPr>
            <a:lvl3pPr marL="1371600" marR="0" lvl="2" indent="-317500" algn="l" rtl="0">
              <a:lnSpc>
                <a:spcPct val="100000"/>
              </a:lnSpc>
              <a:spcBef>
                <a:spcPts val="300"/>
              </a:spcBef>
              <a:spcAft>
                <a:spcPts val="0"/>
              </a:spcAft>
              <a:buClr>
                <a:schemeClr val="accent2"/>
              </a:buClr>
              <a:buSzPts val="1400"/>
              <a:buFont typeface="Noto Sans Symbols"/>
              <a:buChar char="▪"/>
              <a:defRPr sz="1400" b="0" i="0" u="none" strike="noStrike" cap="none">
                <a:solidFill>
                  <a:schemeClr val="dk1"/>
                </a:solidFill>
                <a:latin typeface="Arial"/>
                <a:ea typeface="Arial"/>
                <a:cs typeface="Arial"/>
                <a:sym typeface="Arial"/>
              </a:defRPr>
            </a:lvl3pPr>
            <a:lvl4pPr marL="1828800" marR="0" lvl="3" indent="-317500" algn="l" rtl="0">
              <a:lnSpc>
                <a:spcPct val="100000"/>
              </a:lnSpc>
              <a:spcBef>
                <a:spcPts val="300"/>
              </a:spcBef>
              <a:spcAft>
                <a:spcPts val="0"/>
              </a:spcAft>
              <a:buClr>
                <a:schemeClr val="accent2"/>
              </a:buClr>
              <a:buSzPts val="1400"/>
              <a:buFont typeface="Noto Sans Symbols"/>
              <a:buChar char="▪"/>
              <a:defRPr sz="1400" b="0" i="0" u="none" strike="noStrike" cap="none">
                <a:solidFill>
                  <a:schemeClr val="dk1"/>
                </a:solidFill>
                <a:latin typeface="Arial"/>
                <a:ea typeface="Arial"/>
                <a:cs typeface="Arial"/>
                <a:sym typeface="Arial"/>
              </a:defRPr>
            </a:lvl4pPr>
            <a:lvl5pPr marL="2286000" marR="0" lvl="4" indent="-317500" algn="l" rtl="0">
              <a:lnSpc>
                <a:spcPct val="100000"/>
              </a:lnSpc>
              <a:spcBef>
                <a:spcPts val="300"/>
              </a:spcBef>
              <a:spcAft>
                <a:spcPts val="0"/>
              </a:spcAft>
              <a:buClr>
                <a:schemeClr val="accent2"/>
              </a:buClr>
              <a:buSzPts val="1400"/>
              <a:buFont typeface="Noto Sans Symbols"/>
              <a:buChar char="▪"/>
              <a:defRPr sz="1400" b="0" i="0" u="none" strike="noStrike" cap="none">
                <a:solidFill>
                  <a:schemeClr val="dk1"/>
                </a:solidFill>
                <a:latin typeface="Arial"/>
                <a:ea typeface="Arial"/>
                <a:cs typeface="Arial"/>
                <a:sym typeface="Arial"/>
              </a:defRPr>
            </a:lvl5pPr>
            <a:lvl6pPr marL="2743200" marR="0" lvl="5" indent="-342900" algn="l" rtl="0">
              <a:lnSpc>
                <a:spcPct val="100000"/>
              </a:lnSpc>
              <a:spcBef>
                <a:spcPts val="300"/>
              </a:spcBef>
              <a:spcAft>
                <a:spcPts val="0"/>
              </a:spcAft>
              <a:buClr>
                <a:schemeClr val="accent2"/>
              </a:buClr>
              <a:buSzPts val="1800"/>
              <a:buFont typeface="Noto Sans Symbols"/>
              <a:buChar char="▪"/>
              <a:defRPr sz="1350" b="0" i="0" u="none" strike="noStrike" cap="none">
                <a:solidFill>
                  <a:schemeClr val="dk1"/>
                </a:solidFill>
                <a:latin typeface="Arial"/>
                <a:ea typeface="Arial"/>
                <a:cs typeface="Arial"/>
                <a:sym typeface="Arial"/>
              </a:defRPr>
            </a:lvl6pPr>
            <a:lvl7pPr marL="3200400" marR="0" lvl="6" indent="-342900" algn="l" rtl="0">
              <a:lnSpc>
                <a:spcPct val="100000"/>
              </a:lnSpc>
              <a:spcBef>
                <a:spcPts val="300"/>
              </a:spcBef>
              <a:spcAft>
                <a:spcPts val="0"/>
              </a:spcAft>
              <a:buClr>
                <a:schemeClr val="accent2"/>
              </a:buClr>
              <a:buSzPts val="1800"/>
              <a:buFont typeface="Noto Sans Symbols"/>
              <a:buChar char="▪"/>
              <a:defRPr sz="1350" b="0" i="0" u="none" strike="noStrike" cap="none">
                <a:solidFill>
                  <a:schemeClr val="dk1"/>
                </a:solidFill>
                <a:latin typeface="Arial"/>
                <a:ea typeface="Arial"/>
                <a:cs typeface="Arial"/>
                <a:sym typeface="Arial"/>
              </a:defRPr>
            </a:lvl7pPr>
            <a:lvl8pPr marL="3657600" marR="0" lvl="7" indent="-342900" algn="l" rtl="0">
              <a:lnSpc>
                <a:spcPct val="100000"/>
              </a:lnSpc>
              <a:spcBef>
                <a:spcPts val="300"/>
              </a:spcBef>
              <a:spcAft>
                <a:spcPts val="0"/>
              </a:spcAft>
              <a:buClr>
                <a:schemeClr val="accent2"/>
              </a:buClr>
              <a:buSzPts val="1800"/>
              <a:buFont typeface="Noto Sans Symbols"/>
              <a:buChar char="▪"/>
              <a:defRPr sz="1350" b="0" i="0" u="none" strike="noStrike" cap="none">
                <a:solidFill>
                  <a:schemeClr val="dk1"/>
                </a:solidFill>
                <a:latin typeface="Arial"/>
                <a:ea typeface="Arial"/>
                <a:cs typeface="Arial"/>
                <a:sym typeface="Arial"/>
              </a:defRPr>
            </a:lvl8pPr>
            <a:lvl9pPr marL="4114800" marR="0" lvl="8" indent="-342900" algn="l" rtl="0">
              <a:lnSpc>
                <a:spcPct val="90000"/>
              </a:lnSpc>
              <a:spcBef>
                <a:spcPts val="375"/>
              </a:spcBef>
              <a:spcAft>
                <a:spcPts val="0"/>
              </a:spcAft>
              <a:buClr>
                <a:schemeClr val="dk1"/>
              </a:buClr>
              <a:buSzPts val="1800"/>
              <a:buFont typeface="Arial"/>
              <a:buChar char="•"/>
              <a:defRPr sz="1350" b="0" i="0" u="none" strike="noStrike" cap="none">
                <a:solidFill>
                  <a:schemeClr val="dk1"/>
                </a:solidFill>
                <a:latin typeface="Arial"/>
                <a:ea typeface="Arial"/>
                <a:cs typeface="Arial"/>
                <a:sym typeface="Arial"/>
              </a:defRPr>
            </a:lvl9pPr>
          </a:lstStyle>
          <a:p>
            <a:pPr marL="114300" indent="0">
              <a:buNone/>
            </a:pPr>
            <a:r>
              <a:rPr lang="en-US" sz="1200" b="1" dirty="0"/>
              <a:t>LSTM (Deep Learning)</a:t>
            </a:r>
          </a:p>
          <a:p>
            <a:pPr marL="114300" indent="0">
              <a:buNone/>
            </a:pPr>
            <a:endParaRPr lang="en-US" sz="1200" dirty="0"/>
          </a:p>
          <a:p>
            <a:pPr marL="114300" indent="0">
              <a:buNone/>
            </a:pPr>
            <a:r>
              <a:rPr lang="en-US" sz="1200" dirty="0"/>
              <a:t>Using LSTM units within a neural network to exploit the sequential character of text.</a:t>
            </a:r>
          </a:p>
          <a:p>
            <a:pPr marL="114300" indent="0">
              <a:buNone/>
            </a:pPr>
            <a:endParaRPr lang="en-US" sz="1200" dirty="0"/>
          </a:p>
          <a:p>
            <a:pPr marL="114300" indent="0">
              <a:buNone/>
            </a:pPr>
            <a:r>
              <a:rPr lang="en-US" sz="1000" dirty="0"/>
              <a:t>This architecture has the added benefit of incorporating grammar rules, like negations.</a:t>
            </a:r>
          </a:p>
          <a:p>
            <a:pPr marL="114300" indent="0">
              <a:buNone/>
            </a:pPr>
            <a:endParaRPr lang="en-US" sz="1000" dirty="0"/>
          </a:p>
          <a:p>
            <a:pPr marL="114300" indent="0">
              <a:buNone/>
            </a:pPr>
            <a:r>
              <a:rPr lang="en-US" sz="1000" dirty="0"/>
              <a:t>The longer the input of past words/characters, the more complex the grammar structure that we can introduce.</a:t>
            </a:r>
          </a:p>
          <a:p>
            <a:pPr marL="114300" indent="0">
              <a:buNone/>
            </a:pPr>
            <a:endParaRPr lang="en-US" sz="1200" dirty="0"/>
          </a:p>
          <a:p>
            <a:pPr marL="114300" indent="0">
              <a:buNone/>
            </a:pPr>
            <a:endParaRPr lang="en-US" sz="1200" dirty="0"/>
          </a:p>
        </p:txBody>
      </p:sp>
      <p:sp>
        <p:nvSpPr>
          <p:cNvPr id="8" name="Text Placeholder 2">
            <a:extLst>
              <a:ext uri="{FF2B5EF4-FFF2-40B4-BE49-F238E27FC236}">
                <a16:creationId xmlns:a16="http://schemas.microsoft.com/office/drawing/2014/main" id="{9117C391-8B67-46DD-B596-724491427097}"/>
              </a:ext>
            </a:extLst>
          </p:cNvPr>
          <p:cNvSpPr txBox="1">
            <a:spLocks/>
          </p:cNvSpPr>
          <p:nvPr/>
        </p:nvSpPr>
        <p:spPr>
          <a:xfrm>
            <a:off x="6822329" y="1296000"/>
            <a:ext cx="2067051" cy="3952072"/>
          </a:xfrm>
          <a:prstGeom prst="rect">
            <a:avLst/>
          </a:prstGeom>
          <a:noFill/>
          <a:ln>
            <a:solidFill>
              <a:schemeClr val="bg1">
                <a:lumMod val="75000"/>
              </a:schemeClr>
            </a:solidFill>
          </a:ln>
        </p:spPr>
        <p:txBody>
          <a:bodyPr spcFirstLastPara="1" wrap="square" lIns="0" tIns="0" rIns="0" bIns="0" anchor="t" anchorCtr="0">
            <a:noAutofit/>
          </a:bodyPr>
          <a:lstStyle>
            <a:defPPr marR="0" lvl="0" algn="l" rtl="0">
              <a:lnSpc>
                <a:spcPct val="100000"/>
              </a:lnSpc>
              <a:spcBef>
                <a:spcPts val="0"/>
              </a:spcBef>
              <a:spcAft>
                <a:spcPts val="0"/>
              </a:spcAft>
            </a:defPPr>
            <a:lvl1pPr marL="457200" marR="0" lvl="0" indent="-342900" algn="l" rtl="0">
              <a:lnSpc>
                <a:spcPct val="100000"/>
              </a:lnSpc>
              <a:spcBef>
                <a:spcPts val="600"/>
              </a:spcBef>
              <a:spcAft>
                <a:spcPts val="0"/>
              </a:spcAft>
              <a:buClr>
                <a:schemeClr val="accent1"/>
              </a:buClr>
              <a:buSzPts val="1800"/>
              <a:buFont typeface="Noto Sans Symbols"/>
              <a:buChar char="▪"/>
              <a:defRPr sz="1800" b="0" i="0" u="none" strike="noStrike" cap="none">
                <a:solidFill>
                  <a:schemeClr val="dk1"/>
                </a:solidFill>
                <a:latin typeface="Arial"/>
                <a:ea typeface="Arial"/>
                <a:cs typeface="Arial"/>
                <a:sym typeface="Arial"/>
              </a:defRPr>
            </a:lvl1pPr>
            <a:lvl2pPr marL="914400" marR="0" lvl="1" indent="-317500" algn="l" rtl="0">
              <a:lnSpc>
                <a:spcPct val="100000"/>
              </a:lnSpc>
              <a:spcBef>
                <a:spcPts val="300"/>
              </a:spcBef>
              <a:spcAft>
                <a:spcPts val="0"/>
              </a:spcAft>
              <a:buClr>
                <a:schemeClr val="accent2"/>
              </a:buClr>
              <a:buSzPts val="1400"/>
              <a:buFont typeface="Noto Sans Symbols"/>
              <a:buChar char="▪"/>
              <a:defRPr sz="1400" b="0" i="0" u="none" strike="noStrike" cap="none">
                <a:solidFill>
                  <a:schemeClr val="dk1"/>
                </a:solidFill>
                <a:latin typeface="Arial"/>
                <a:ea typeface="Arial"/>
                <a:cs typeface="Arial"/>
                <a:sym typeface="Arial"/>
              </a:defRPr>
            </a:lvl2pPr>
            <a:lvl3pPr marL="1371600" marR="0" lvl="2" indent="-317500" algn="l" rtl="0">
              <a:lnSpc>
                <a:spcPct val="100000"/>
              </a:lnSpc>
              <a:spcBef>
                <a:spcPts val="300"/>
              </a:spcBef>
              <a:spcAft>
                <a:spcPts val="0"/>
              </a:spcAft>
              <a:buClr>
                <a:schemeClr val="accent2"/>
              </a:buClr>
              <a:buSzPts val="1400"/>
              <a:buFont typeface="Noto Sans Symbols"/>
              <a:buChar char="▪"/>
              <a:defRPr sz="1400" b="0" i="0" u="none" strike="noStrike" cap="none">
                <a:solidFill>
                  <a:schemeClr val="dk1"/>
                </a:solidFill>
                <a:latin typeface="Arial"/>
                <a:ea typeface="Arial"/>
                <a:cs typeface="Arial"/>
                <a:sym typeface="Arial"/>
              </a:defRPr>
            </a:lvl3pPr>
            <a:lvl4pPr marL="1828800" marR="0" lvl="3" indent="-317500" algn="l" rtl="0">
              <a:lnSpc>
                <a:spcPct val="100000"/>
              </a:lnSpc>
              <a:spcBef>
                <a:spcPts val="300"/>
              </a:spcBef>
              <a:spcAft>
                <a:spcPts val="0"/>
              </a:spcAft>
              <a:buClr>
                <a:schemeClr val="accent2"/>
              </a:buClr>
              <a:buSzPts val="1400"/>
              <a:buFont typeface="Noto Sans Symbols"/>
              <a:buChar char="▪"/>
              <a:defRPr sz="1400" b="0" i="0" u="none" strike="noStrike" cap="none">
                <a:solidFill>
                  <a:schemeClr val="dk1"/>
                </a:solidFill>
                <a:latin typeface="Arial"/>
                <a:ea typeface="Arial"/>
                <a:cs typeface="Arial"/>
                <a:sym typeface="Arial"/>
              </a:defRPr>
            </a:lvl4pPr>
            <a:lvl5pPr marL="2286000" marR="0" lvl="4" indent="-317500" algn="l" rtl="0">
              <a:lnSpc>
                <a:spcPct val="100000"/>
              </a:lnSpc>
              <a:spcBef>
                <a:spcPts val="300"/>
              </a:spcBef>
              <a:spcAft>
                <a:spcPts val="0"/>
              </a:spcAft>
              <a:buClr>
                <a:schemeClr val="accent2"/>
              </a:buClr>
              <a:buSzPts val="1400"/>
              <a:buFont typeface="Noto Sans Symbols"/>
              <a:buChar char="▪"/>
              <a:defRPr sz="1400" b="0" i="0" u="none" strike="noStrike" cap="none">
                <a:solidFill>
                  <a:schemeClr val="dk1"/>
                </a:solidFill>
                <a:latin typeface="Arial"/>
                <a:ea typeface="Arial"/>
                <a:cs typeface="Arial"/>
                <a:sym typeface="Arial"/>
              </a:defRPr>
            </a:lvl5pPr>
            <a:lvl6pPr marL="2743200" marR="0" lvl="5" indent="-342900" algn="l" rtl="0">
              <a:lnSpc>
                <a:spcPct val="100000"/>
              </a:lnSpc>
              <a:spcBef>
                <a:spcPts val="300"/>
              </a:spcBef>
              <a:spcAft>
                <a:spcPts val="0"/>
              </a:spcAft>
              <a:buClr>
                <a:schemeClr val="accent2"/>
              </a:buClr>
              <a:buSzPts val="1800"/>
              <a:buFont typeface="Noto Sans Symbols"/>
              <a:buChar char="▪"/>
              <a:defRPr sz="1350" b="0" i="0" u="none" strike="noStrike" cap="none">
                <a:solidFill>
                  <a:schemeClr val="dk1"/>
                </a:solidFill>
                <a:latin typeface="Arial"/>
                <a:ea typeface="Arial"/>
                <a:cs typeface="Arial"/>
                <a:sym typeface="Arial"/>
              </a:defRPr>
            </a:lvl6pPr>
            <a:lvl7pPr marL="3200400" marR="0" lvl="6" indent="-342900" algn="l" rtl="0">
              <a:lnSpc>
                <a:spcPct val="100000"/>
              </a:lnSpc>
              <a:spcBef>
                <a:spcPts val="300"/>
              </a:spcBef>
              <a:spcAft>
                <a:spcPts val="0"/>
              </a:spcAft>
              <a:buClr>
                <a:schemeClr val="accent2"/>
              </a:buClr>
              <a:buSzPts val="1800"/>
              <a:buFont typeface="Noto Sans Symbols"/>
              <a:buChar char="▪"/>
              <a:defRPr sz="1350" b="0" i="0" u="none" strike="noStrike" cap="none">
                <a:solidFill>
                  <a:schemeClr val="dk1"/>
                </a:solidFill>
                <a:latin typeface="Arial"/>
                <a:ea typeface="Arial"/>
                <a:cs typeface="Arial"/>
                <a:sym typeface="Arial"/>
              </a:defRPr>
            </a:lvl7pPr>
            <a:lvl8pPr marL="3657600" marR="0" lvl="7" indent="-342900" algn="l" rtl="0">
              <a:lnSpc>
                <a:spcPct val="100000"/>
              </a:lnSpc>
              <a:spcBef>
                <a:spcPts val="300"/>
              </a:spcBef>
              <a:spcAft>
                <a:spcPts val="0"/>
              </a:spcAft>
              <a:buClr>
                <a:schemeClr val="accent2"/>
              </a:buClr>
              <a:buSzPts val="1800"/>
              <a:buFont typeface="Noto Sans Symbols"/>
              <a:buChar char="▪"/>
              <a:defRPr sz="1350" b="0" i="0" u="none" strike="noStrike" cap="none">
                <a:solidFill>
                  <a:schemeClr val="dk1"/>
                </a:solidFill>
                <a:latin typeface="Arial"/>
                <a:ea typeface="Arial"/>
                <a:cs typeface="Arial"/>
                <a:sym typeface="Arial"/>
              </a:defRPr>
            </a:lvl8pPr>
            <a:lvl9pPr marL="4114800" marR="0" lvl="8" indent="-342900" algn="l" rtl="0">
              <a:lnSpc>
                <a:spcPct val="90000"/>
              </a:lnSpc>
              <a:spcBef>
                <a:spcPts val="375"/>
              </a:spcBef>
              <a:spcAft>
                <a:spcPts val="0"/>
              </a:spcAft>
              <a:buClr>
                <a:schemeClr val="dk1"/>
              </a:buClr>
              <a:buSzPts val="1800"/>
              <a:buFont typeface="Arial"/>
              <a:buChar char="•"/>
              <a:defRPr sz="1350" b="0" i="0" u="none" strike="noStrike" cap="none">
                <a:solidFill>
                  <a:schemeClr val="dk1"/>
                </a:solidFill>
                <a:latin typeface="Arial"/>
                <a:ea typeface="Arial"/>
                <a:cs typeface="Arial"/>
                <a:sym typeface="Arial"/>
              </a:defRPr>
            </a:lvl9pPr>
          </a:lstStyle>
          <a:p>
            <a:pPr marL="114300" indent="0">
              <a:buNone/>
            </a:pPr>
            <a:r>
              <a:rPr lang="en-US" sz="1200" b="1" dirty="0"/>
              <a:t>BERT (Deep Learning)</a:t>
            </a:r>
          </a:p>
          <a:p>
            <a:pPr marL="114300" indent="0">
              <a:buNone/>
            </a:pPr>
            <a:endParaRPr lang="en-US" sz="1200" dirty="0"/>
          </a:p>
          <a:p>
            <a:pPr marL="114300" indent="0">
              <a:buNone/>
            </a:pPr>
            <a:r>
              <a:rPr lang="en-US" sz="1200" dirty="0"/>
              <a:t>BERT are Google pre-trained neural transformers.</a:t>
            </a:r>
          </a:p>
          <a:p>
            <a:pPr marL="114300" indent="0">
              <a:buNone/>
            </a:pPr>
            <a:endParaRPr lang="en-US" sz="1200" dirty="0"/>
          </a:p>
          <a:p>
            <a:pPr marL="114300" indent="0">
              <a:buNone/>
            </a:pPr>
            <a:endParaRPr lang="en-US" sz="1200" dirty="0"/>
          </a:p>
          <a:p>
            <a:pPr marL="114300" indent="0">
              <a:buNone/>
            </a:pPr>
            <a:r>
              <a:rPr lang="en-US" sz="1000" dirty="0"/>
              <a:t>Advantages:</a:t>
            </a:r>
          </a:p>
          <a:p>
            <a:pPr>
              <a:buFontTx/>
              <a:buChar char="-"/>
            </a:pPr>
            <a:r>
              <a:rPr lang="en-US" sz="1000" dirty="0"/>
              <a:t>They are pretrained</a:t>
            </a:r>
          </a:p>
          <a:p>
            <a:pPr>
              <a:buFontTx/>
              <a:buChar char="-"/>
            </a:pPr>
            <a:r>
              <a:rPr lang="en-US" sz="1000" dirty="0"/>
              <a:t>On Google data</a:t>
            </a:r>
          </a:p>
          <a:p>
            <a:pPr>
              <a:buFontTx/>
              <a:buChar char="-"/>
            </a:pPr>
            <a:endParaRPr lang="en-US" sz="1000" dirty="0"/>
          </a:p>
          <a:p>
            <a:pPr marL="114300" indent="0">
              <a:buNone/>
            </a:pPr>
            <a:r>
              <a:rPr lang="en-US" sz="1000" dirty="0"/>
              <a:t>Disadvantages:</a:t>
            </a:r>
          </a:p>
          <a:p>
            <a:r>
              <a:rPr lang="en-US" sz="1000" dirty="0"/>
              <a:t>They reside somewhere externally</a:t>
            </a:r>
          </a:p>
        </p:txBody>
      </p:sp>
      <p:sp>
        <p:nvSpPr>
          <p:cNvPr id="9" name="Slide Number Placeholder 8">
            <a:extLst>
              <a:ext uri="{FF2B5EF4-FFF2-40B4-BE49-F238E27FC236}">
                <a16:creationId xmlns:a16="http://schemas.microsoft.com/office/drawing/2014/main" id="{51B98453-D5FF-50DE-0396-E8EDDF77A269}"/>
              </a:ext>
            </a:extLst>
          </p:cNvPr>
          <p:cNvSpPr>
            <a:spLocks noGrp="1"/>
          </p:cNvSpPr>
          <p:nvPr>
            <p:ph type="sldNum" sz="quarter" idx="12"/>
          </p:nvPr>
        </p:nvSpPr>
        <p:spPr/>
        <p:txBody>
          <a:bodyPr/>
          <a:lstStyle/>
          <a:p>
            <a:fld id="{220B6647-BD7A-7942-B66E-0DFF9B72D92D}" type="slidenum">
              <a:rPr lang="en-US" smtClean="0"/>
              <a:pPr/>
              <a:t>33</a:t>
            </a:fld>
            <a:endParaRPr lang="en-US"/>
          </a:p>
        </p:txBody>
      </p:sp>
    </p:spTree>
    <p:extLst>
      <p:ext uri="{BB962C8B-B14F-4D97-AF65-F5344CB8AC3E}">
        <p14:creationId xmlns:p14="http://schemas.microsoft.com/office/powerpoint/2010/main" val="378020706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Picture 24">
            <a:extLst>
              <a:ext uri="{FF2B5EF4-FFF2-40B4-BE49-F238E27FC236}">
                <a16:creationId xmlns:a16="http://schemas.microsoft.com/office/drawing/2014/main" id="{30EDD992-598D-45D1-817C-9D95A5E701F3}"/>
              </a:ext>
            </a:extLst>
          </p:cNvPr>
          <p:cNvPicPr>
            <a:picLocks noChangeAspect="1"/>
          </p:cNvPicPr>
          <p:nvPr/>
        </p:nvPicPr>
        <p:blipFill>
          <a:blip r:embed="rId2"/>
          <a:stretch>
            <a:fillRect/>
          </a:stretch>
        </p:blipFill>
        <p:spPr>
          <a:xfrm>
            <a:off x="2666470" y="3580646"/>
            <a:ext cx="4475429" cy="1790519"/>
          </a:xfrm>
          <a:prstGeom prst="rect">
            <a:avLst/>
          </a:prstGeom>
        </p:spPr>
      </p:pic>
      <p:sp>
        <p:nvSpPr>
          <p:cNvPr id="2" name="Title 1">
            <a:extLst>
              <a:ext uri="{FF2B5EF4-FFF2-40B4-BE49-F238E27FC236}">
                <a16:creationId xmlns:a16="http://schemas.microsoft.com/office/drawing/2014/main" id="{D8E487B4-A59D-41F1-A4E9-FFC1C603CEF4}"/>
              </a:ext>
            </a:extLst>
          </p:cNvPr>
          <p:cNvSpPr>
            <a:spLocks noGrp="1"/>
          </p:cNvSpPr>
          <p:nvPr>
            <p:ph type="title"/>
          </p:nvPr>
        </p:nvSpPr>
        <p:spPr/>
        <p:txBody>
          <a:bodyPr/>
          <a:lstStyle/>
          <a:p>
            <a:r>
              <a:rPr lang="en-US" dirty="0"/>
              <a:t>4b. Evaluating Customer </a:t>
            </a:r>
            <a:r>
              <a:rPr lang="en-US" dirty="0" err="1"/>
              <a:t>eXperience</a:t>
            </a:r>
            <a:endParaRPr lang="en-US" dirty="0"/>
          </a:p>
        </p:txBody>
      </p:sp>
      <p:sp>
        <p:nvSpPr>
          <p:cNvPr id="3" name="Text Placeholder 2">
            <a:extLst>
              <a:ext uri="{FF2B5EF4-FFF2-40B4-BE49-F238E27FC236}">
                <a16:creationId xmlns:a16="http://schemas.microsoft.com/office/drawing/2014/main" id="{267522CB-21F1-4A06-A3B8-35C89031A3F8}"/>
              </a:ext>
            </a:extLst>
          </p:cNvPr>
          <p:cNvSpPr>
            <a:spLocks noGrp="1"/>
          </p:cNvSpPr>
          <p:nvPr>
            <p:ph type="body" idx="1"/>
          </p:nvPr>
        </p:nvSpPr>
        <p:spPr>
          <a:xfrm>
            <a:off x="360000" y="1169429"/>
            <a:ext cx="8427600" cy="588835"/>
          </a:xfrm>
        </p:spPr>
        <p:txBody>
          <a:bodyPr/>
          <a:lstStyle/>
          <a:p>
            <a:r>
              <a:rPr lang="en-US" sz="1000" dirty="0"/>
              <a:t>Post on KNIME Blog: </a:t>
            </a:r>
            <a:r>
              <a:rPr lang="en-US" sz="1000" dirty="0">
                <a:hlinkClick r:id="rId3"/>
              </a:rPr>
              <a:t>https://www.knime.com/blog/lexicon-based-sentiment-analysis</a:t>
            </a:r>
            <a:r>
              <a:rPr lang="en-US" sz="1000" dirty="0"/>
              <a:t> </a:t>
            </a:r>
          </a:p>
          <a:p>
            <a:r>
              <a:rPr lang="en-US" sz="1000" dirty="0"/>
              <a:t>Workflows on KNIME Hub: </a:t>
            </a:r>
            <a:r>
              <a:rPr lang="en-US" sz="1000" dirty="0">
                <a:hlinkClick r:id="rId4"/>
              </a:rPr>
              <a:t>https://kni.me/w/zHAUMcOElRy20qO1</a:t>
            </a:r>
            <a:r>
              <a:rPr lang="en-US" sz="1000" dirty="0"/>
              <a:t> &amp; </a:t>
            </a:r>
            <a:r>
              <a:rPr lang="en-US" sz="1000" dirty="0">
                <a:hlinkClick r:id="rId5"/>
              </a:rPr>
              <a:t>https://kni.me/w/djkzPLAKhP-j3Y17</a:t>
            </a:r>
            <a:r>
              <a:rPr lang="en-US" sz="1000" dirty="0"/>
              <a:t> </a:t>
            </a:r>
          </a:p>
        </p:txBody>
      </p:sp>
      <p:sp>
        <p:nvSpPr>
          <p:cNvPr id="5" name="Text Placeholder 4">
            <a:extLst>
              <a:ext uri="{FF2B5EF4-FFF2-40B4-BE49-F238E27FC236}">
                <a16:creationId xmlns:a16="http://schemas.microsoft.com/office/drawing/2014/main" id="{CF1082A7-F457-4FCB-86B3-30518E691D2F}"/>
              </a:ext>
            </a:extLst>
          </p:cNvPr>
          <p:cNvSpPr>
            <a:spLocks noGrp="1"/>
          </p:cNvSpPr>
          <p:nvPr>
            <p:ph type="body" idx="2"/>
          </p:nvPr>
        </p:nvSpPr>
        <p:spPr/>
        <p:txBody>
          <a:bodyPr/>
          <a:lstStyle/>
          <a:p>
            <a:r>
              <a:rPr lang="en-US" dirty="0"/>
              <a:t>Sentiment Analysis: Lexicon Based</a:t>
            </a:r>
          </a:p>
        </p:txBody>
      </p:sp>
      <p:pic>
        <p:nvPicPr>
          <p:cNvPr id="7" name="Picture 6">
            <a:extLst>
              <a:ext uri="{FF2B5EF4-FFF2-40B4-BE49-F238E27FC236}">
                <a16:creationId xmlns:a16="http://schemas.microsoft.com/office/drawing/2014/main" id="{FCA69F83-CBCD-46AE-B668-79CEA494EA8A}"/>
              </a:ext>
            </a:extLst>
          </p:cNvPr>
          <p:cNvPicPr>
            <a:picLocks noChangeAspect="1"/>
          </p:cNvPicPr>
          <p:nvPr/>
        </p:nvPicPr>
        <p:blipFill>
          <a:blip r:embed="rId6"/>
          <a:stretch>
            <a:fillRect/>
          </a:stretch>
        </p:blipFill>
        <p:spPr>
          <a:xfrm>
            <a:off x="2676446" y="1699008"/>
            <a:ext cx="4294762" cy="1790520"/>
          </a:xfrm>
          <a:prstGeom prst="rect">
            <a:avLst/>
          </a:prstGeom>
        </p:spPr>
      </p:pic>
      <p:sp>
        <p:nvSpPr>
          <p:cNvPr id="8" name="Text Placeholder 2">
            <a:extLst>
              <a:ext uri="{FF2B5EF4-FFF2-40B4-BE49-F238E27FC236}">
                <a16:creationId xmlns:a16="http://schemas.microsoft.com/office/drawing/2014/main" id="{58384ECB-0949-42FF-AAAA-A689AD6BBD02}"/>
              </a:ext>
            </a:extLst>
          </p:cNvPr>
          <p:cNvSpPr txBox="1">
            <a:spLocks/>
          </p:cNvSpPr>
          <p:nvPr/>
        </p:nvSpPr>
        <p:spPr>
          <a:xfrm>
            <a:off x="1067202" y="2428131"/>
            <a:ext cx="1872526" cy="349416"/>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L="457200" marR="0" lvl="0" indent="-342900" algn="l" rtl="0">
              <a:lnSpc>
                <a:spcPct val="100000"/>
              </a:lnSpc>
              <a:spcBef>
                <a:spcPts val="600"/>
              </a:spcBef>
              <a:spcAft>
                <a:spcPts val="0"/>
              </a:spcAft>
              <a:buClr>
                <a:schemeClr val="accent1"/>
              </a:buClr>
              <a:buSzPts val="1800"/>
              <a:buFont typeface="Noto Sans Symbols"/>
              <a:buChar char="▪"/>
              <a:defRPr sz="1800" b="0" i="0" u="none" strike="noStrike" cap="none">
                <a:solidFill>
                  <a:schemeClr val="dk1"/>
                </a:solidFill>
                <a:latin typeface="Arial"/>
                <a:ea typeface="Arial"/>
                <a:cs typeface="Arial"/>
                <a:sym typeface="Arial"/>
              </a:defRPr>
            </a:lvl1pPr>
            <a:lvl2pPr marL="914400" marR="0" lvl="1" indent="-317500" algn="l" rtl="0">
              <a:lnSpc>
                <a:spcPct val="100000"/>
              </a:lnSpc>
              <a:spcBef>
                <a:spcPts val="300"/>
              </a:spcBef>
              <a:spcAft>
                <a:spcPts val="0"/>
              </a:spcAft>
              <a:buClr>
                <a:schemeClr val="accent2"/>
              </a:buClr>
              <a:buSzPts val="1400"/>
              <a:buFont typeface="Noto Sans Symbols"/>
              <a:buChar char="▪"/>
              <a:defRPr sz="1400" b="0" i="0" u="none" strike="noStrike" cap="none">
                <a:solidFill>
                  <a:schemeClr val="dk1"/>
                </a:solidFill>
                <a:latin typeface="Arial"/>
                <a:ea typeface="Arial"/>
                <a:cs typeface="Arial"/>
                <a:sym typeface="Arial"/>
              </a:defRPr>
            </a:lvl2pPr>
            <a:lvl3pPr marL="1371600" marR="0" lvl="2" indent="-317500" algn="l" rtl="0">
              <a:lnSpc>
                <a:spcPct val="100000"/>
              </a:lnSpc>
              <a:spcBef>
                <a:spcPts val="300"/>
              </a:spcBef>
              <a:spcAft>
                <a:spcPts val="0"/>
              </a:spcAft>
              <a:buClr>
                <a:schemeClr val="accent2"/>
              </a:buClr>
              <a:buSzPts val="1400"/>
              <a:buFont typeface="Noto Sans Symbols"/>
              <a:buChar char="▪"/>
              <a:defRPr sz="1400" b="0" i="0" u="none" strike="noStrike" cap="none">
                <a:solidFill>
                  <a:schemeClr val="dk1"/>
                </a:solidFill>
                <a:latin typeface="Arial"/>
                <a:ea typeface="Arial"/>
                <a:cs typeface="Arial"/>
                <a:sym typeface="Arial"/>
              </a:defRPr>
            </a:lvl3pPr>
            <a:lvl4pPr marL="1828800" marR="0" lvl="3" indent="-317500" algn="l" rtl="0">
              <a:lnSpc>
                <a:spcPct val="100000"/>
              </a:lnSpc>
              <a:spcBef>
                <a:spcPts val="300"/>
              </a:spcBef>
              <a:spcAft>
                <a:spcPts val="0"/>
              </a:spcAft>
              <a:buClr>
                <a:schemeClr val="accent2"/>
              </a:buClr>
              <a:buSzPts val="1400"/>
              <a:buFont typeface="Noto Sans Symbols"/>
              <a:buChar char="▪"/>
              <a:defRPr sz="1400" b="0" i="0" u="none" strike="noStrike" cap="none">
                <a:solidFill>
                  <a:schemeClr val="dk1"/>
                </a:solidFill>
                <a:latin typeface="Arial"/>
                <a:ea typeface="Arial"/>
                <a:cs typeface="Arial"/>
                <a:sym typeface="Arial"/>
              </a:defRPr>
            </a:lvl4pPr>
            <a:lvl5pPr marL="2286000" marR="0" lvl="4" indent="-317500" algn="l" rtl="0">
              <a:lnSpc>
                <a:spcPct val="100000"/>
              </a:lnSpc>
              <a:spcBef>
                <a:spcPts val="300"/>
              </a:spcBef>
              <a:spcAft>
                <a:spcPts val="0"/>
              </a:spcAft>
              <a:buClr>
                <a:schemeClr val="accent2"/>
              </a:buClr>
              <a:buSzPts val="1400"/>
              <a:buFont typeface="Noto Sans Symbols"/>
              <a:buChar char="▪"/>
              <a:defRPr sz="1400" b="0" i="0" u="none" strike="noStrike" cap="none">
                <a:solidFill>
                  <a:schemeClr val="dk1"/>
                </a:solidFill>
                <a:latin typeface="Arial"/>
                <a:ea typeface="Arial"/>
                <a:cs typeface="Arial"/>
                <a:sym typeface="Arial"/>
              </a:defRPr>
            </a:lvl5pPr>
            <a:lvl6pPr marL="2743200" marR="0" lvl="5" indent="-342900" algn="l" rtl="0">
              <a:lnSpc>
                <a:spcPct val="100000"/>
              </a:lnSpc>
              <a:spcBef>
                <a:spcPts val="300"/>
              </a:spcBef>
              <a:spcAft>
                <a:spcPts val="0"/>
              </a:spcAft>
              <a:buClr>
                <a:schemeClr val="accent2"/>
              </a:buClr>
              <a:buSzPts val="1800"/>
              <a:buFont typeface="Noto Sans Symbols"/>
              <a:buChar char="▪"/>
              <a:defRPr sz="1350" b="0" i="0" u="none" strike="noStrike" cap="none">
                <a:solidFill>
                  <a:schemeClr val="dk1"/>
                </a:solidFill>
                <a:latin typeface="Arial"/>
                <a:ea typeface="Arial"/>
                <a:cs typeface="Arial"/>
                <a:sym typeface="Arial"/>
              </a:defRPr>
            </a:lvl6pPr>
            <a:lvl7pPr marL="3200400" marR="0" lvl="6" indent="-342900" algn="l" rtl="0">
              <a:lnSpc>
                <a:spcPct val="100000"/>
              </a:lnSpc>
              <a:spcBef>
                <a:spcPts val="300"/>
              </a:spcBef>
              <a:spcAft>
                <a:spcPts val="0"/>
              </a:spcAft>
              <a:buClr>
                <a:schemeClr val="accent2"/>
              </a:buClr>
              <a:buSzPts val="1800"/>
              <a:buFont typeface="Noto Sans Symbols"/>
              <a:buChar char="▪"/>
              <a:defRPr sz="1350" b="0" i="0" u="none" strike="noStrike" cap="none">
                <a:solidFill>
                  <a:schemeClr val="dk1"/>
                </a:solidFill>
                <a:latin typeface="Arial"/>
                <a:ea typeface="Arial"/>
                <a:cs typeface="Arial"/>
                <a:sym typeface="Arial"/>
              </a:defRPr>
            </a:lvl7pPr>
            <a:lvl8pPr marL="3657600" marR="0" lvl="7" indent="-342900" algn="l" rtl="0">
              <a:lnSpc>
                <a:spcPct val="100000"/>
              </a:lnSpc>
              <a:spcBef>
                <a:spcPts val="300"/>
              </a:spcBef>
              <a:spcAft>
                <a:spcPts val="0"/>
              </a:spcAft>
              <a:buClr>
                <a:schemeClr val="accent2"/>
              </a:buClr>
              <a:buSzPts val="1800"/>
              <a:buFont typeface="Noto Sans Symbols"/>
              <a:buChar char="▪"/>
              <a:defRPr sz="1350" b="0" i="0" u="none" strike="noStrike" cap="none">
                <a:solidFill>
                  <a:schemeClr val="dk1"/>
                </a:solidFill>
                <a:latin typeface="Arial"/>
                <a:ea typeface="Arial"/>
                <a:cs typeface="Arial"/>
                <a:sym typeface="Arial"/>
              </a:defRPr>
            </a:lvl8pPr>
            <a:lvl9pPr marL="4114800" marR="0" lvl="8" indent="-342900" algn="l" rtl="0">
              <a:lnSpc>
                <a:spcPct val="90000"/>
              </a:lnSpc>
              <a:spcBef>
                <a:spcPts val="375"/>
              </a:spcBef>
              <a:spcAft>
                <a:spcPts val="0"/>
              </a:spcAft>
              <a:buClr>
                <a:schemeClr val="dk1"/>
              </a:buClr>
              <a:buSzPts val="1800"/>
              <a:buFont typeface="Arial"/>
              <a:buChar char="•"/>
              <a:defRPr sz="1350" b="0" i="0" u="none" strike="noStrike" cap="none">
                <a:solidFill>
                  <a:schemeClr val="dk1"/>
                </a:solidFill>
                <a:latin typeface="Arial"/>
                <a:ea typeface="Arial"/>
                <a:cs typeface="Arial"/>
                <a:sym typeface="Arial"/>
              </a:defRPr>
            </a:lvl9pPr>
          </a:lstStyle>
          <a:p>
            <a:pPr marL="114300" indent="0" algn="ctr">
              <a:buNone/>
            </a:pPr>
            <a:r>
              <a:rPr lang="en-US" sz="1600" b="1" dirty="0"/>
              <a:t>Training</a:t>
            </a:r>
          </a:p>
          <a:p>
            <a:pPr algn="ctr"/>
            <a:endParaRPr lang="en-US" sz="1600" b="1" dirty="0"/>
          </a:p>
        </p:txBody>
      </p:sp>
      <p:sp>
        <p:nvSpPr>
          <p:cNvPr id="9" name="Text Placeholder 2">
            <a:extLst>
              <a:ext uri="{FF2B5EF4-FFF2-40B4-BE49-F238E27FC236}">
                <a16:creationId xmlns:a16="http://schemas.microsoft.com/office/drawing/2014/main" id="{A03EE57A-3811-49D3-B1C0-EBE5BD68C16B}"/>
              </a:ext>
            </a:extLst>
          </p:cNvPr>
          <p:cNvSpPr txBox="1">
            <a:spLocks/>
          </p:cNvSpPr>
          <p:nvPr/>
        </p:nvSpPr>
        <p:spPr>
          <a:xfrm>
            <a:off x="903796" y="4251637"/>
            <a:ext cx="1872526" cy="349416"/>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L="457200" marR="0" lvl="0" indent="-342900" algn="l" rtl="0">
              <a:lnSpc>
                <a:spcPct val="100000"/>
              </a:lnSpc>
              <a:spcBef>
                <a:spcPts val="600"/>
              </a:spcBef>
              <a:spcAft>
                <a:spcPts val="0"/>
              </a:spcAft>
              <a:buClr>
                <a:schemeClr val="accent1"/>
              </a:buClr>
              <a:buSzPts val="1800"/>
              <a:buFont typeface="Noto Sans Symbols"/>
              <a:buChar char="▪"/>
              <a:defRPr sz="1800" b="0" i="0" u="none" strike="noStrike" cap="none">
                <a:solidFill>
                  <a:schemeClr val="dk1"/>
                </a:solidFill>
                <a:latin typeface="Arial"/>
                <a:ea typeface="Arial"/>
                <a:cs typeface="Arial"/>
                <a:sym typeface="Arial"/>
              </a:defRPr>
            </a:lvl1pPr>
            <a:lvl2pPr marL="914400" marR="0" lvl="1" indent="-317500" algn="l" rtl="0">
              <a:lnSpc>
                <a:spcPct val="100000"/>
              </a:lnSpc>
              <a:spcBef>
                <a:spcPts val="300"/>
              </a:spcBef>
              <a:spcAft>
                <a:spcPts val="0"/>
              </a:spcAft>
              <a:buClr>
                <a:schemeClr val="accent2"/>
              </a:buClr>
              <a:buSzPts val="1400"/>
              <a:buFont typeface="Noto Sans Symbols"/>
              <a:buChar char="▪"/>
              <a:defRPr sz="1400" b="0" i="0" u="none" strike="noStrike" cap="none">
                <a:solidFill>
                  <a:schemeClr val="dk1"/>
                </a:solidFill>
                <a:latin typeface="Arial"/>
                <a:ea typeface="Arial"/>
                <a:cs typeface="Arial"/>
                <a:sym typeface="Arial"/>
              </a:defRPr>
            </a:lvl2pPr>
            <a:lvl3pPr marL="1371600" marR="0" lvl="2" indent="-317500" algn="l" rtl="0">
              <a:lnSpc>
                <a:spcPct val="100000"/>
              </a:lnSpc>
              <a:spcBef>
                <a:spcPts val="300"/>
              </a:spcBef>
              <a:spcAft>
                <a:spcPts val="0"/>
              </a:spcAft>
              <a:buClr>
                <a:schemeClr val="accent2"/>
              </a:buClr>
              <a:buSzPts val="1400"/>
              <a:buFont typeface="Noto Sans Symbols"/>
              <a:buChar char="▪"/>
              <a:defRPr sz="1400" b="0" i="0" u="none" strike="noStrike" cap="none">
                <a:solidFill>
                  <a:schemeClr val="dk1"/>
                </a:solidFill>
                <a:latin typeface="Arial"/>
                <a:ea typeface="Arial"/>
                <a:cs typeface="Arial"/>
                <a:sym typeface="Arial"/>
              </a:defRPr>
            </a:lvl3pPr>
            <a:lvl4pPr marL="1828800" marR="0" lvl="3" indent="-317500" algn="l" rtl="0">
              <a:lnSpc>
                <a:spcPct val="100000"/>
              </a:lnSpc>
              <a:spcBef>
                <a:spcPts val="300"/>
              </a:spcBef>
              <a:spcAft>
                <a:spcPts val="0"/>
              </a:spcAft>
              <a:buClr>
                <a:schemeClr val="accent2"/>
              </a:buClr>
              <a:buSzPts val="1400"/>
              <a:buFont typeface="Noto Sans Symbols"/>
              <a:buChar char="▪"/>
              <a:defRPr sz="1400" b="0" i="0" u="none" strike="noStrike" cap="none">
                <a:solidFill>
                  <a:schemeClr val="dk1"/>
                </a:solidFill>
                <a:latin typeface="Arial"/>
                <a:ea typeface="Arial"/>
                <a:cs typeface="Arial"/>
                <a:sym typeface="Arial"/>
              </a:defRPr>
            </a:lvl4pPr>
            <a:lvl5pPr marL="2286000" marR="0" lvl="4" indent="-317500" algn="l" rtl="0">
              <a:lnSpc>
                <a:spcPct val="100000"/>
              </a:lnSpc>
              <a:spcBef>
                <a:spcPts val="300"/>
              </a:spcBef>
              <a:spcAft>
                <a:spcPts val="0"/>
              </a:spcAft>
              <a:buClr>
                <a:schemeClr val="accent2"/>
              </a:buClr>
              <a:buSzPts val="1400"/>
              <a:buFont typeface="Noto Sans Symbols"/>
              <a:buChar char="▪"/>
              <a:defRPr sz="1400" b="0" i="0" u="none" strike="noStrike" cap="none">
                <a:solidFill>
                  <a:schemeClr val="dk1"/>
                </a:solidFill>
                <a:latin typeface="Arial"/>
                <a:ea typeface="Arial"/>
                <a:cs typeface="Arial"/>
                <a:sym typeface="Arial"/>
              </a:defRPr>
            </a:lvl5pPr>
            <a:lvl6pPr marL="2743200" marR="0" lvl="5" indent="-342900" algn="l" rtl="0">
              <a:lnSpc>
                <a:spcPct val="100000"/>
              </a:lnSpc>
              <a:spcBef>
                <a:spcPts val="300"/>
              </a:spcBef>
              <a:spcAft>
                <a:spcPts val="0"/>
              </a:spcAft>
              <a:buClr>
                <a:schemeClr val="accent2"/>
              </a:buClr>
              <a:buSzPts val="1800"/>
              <a:buFont typeface="Noto Sans Symbols"/>
              <a:buChar char="▪"/>
              <a:defRPr sz="1350" b="0" i="0" u="none" strike="noStrike" cap="none">
                <a:solidFill>
                  <a:schemeClr val="dk1"/>
                </a:solidFill>
                <a:latin typeface="Arial"/>
                <a:ea typeface="Arial"/>
                <a:cs typeface="Arial"/>
                <a:sym typeface="Arial"/>
              </a:defRPr>
            </a:lvl6pPr>
            <a:lvl7pPr marL="3200400" marR="0" lvl="6" indent="-342900" algn="l" rtl="0">
              <a:lnSpc>
                <a:spcPct val="100000"/>
              </a:lnSpc>
              <a:spcBef>
                <a:spcPts val="300"/>
              </a:spcBef>
              <a:spcAft>
                <a:spcPts val="0"/>
              </a:spcAft>
              <a:buClr>
                <a:schemeClr val="accent2"/>
              </a:buClr>
              <a:buSzPts val="1800"/>
              <a:buFont typeface="Noto Sans Symbols"/>
              <a:buChar char="▪"/>
              <a:defRPr sz="1350" b="0" i="0" u="none" strike="noStrike" cap="none">
                <a:solidFill>
                  <a:schemeClr val="dk1"/>
                </a:solidFill>
                <a:latin typeface="Arial"/>
                <a:ea typeface="Arial"/>
                <a:cs typeface="Arial"/>
                <a:sym typeface="Arial"/>
              </a:defRPr>
            </a:lvl7pPr>
            <a:lvl8pPr marL="3657600" marR="0" lvl="7" indent="-342900" algn="l" rtl="0">
              <a:lnSpc>
                <a:spcPct val="100000"/>
              </a:lnSpc>
              <a:spcBef>
                <a:spcPts val="300"/>
              </a:spcBef>
              <a:spcAft>
                <a:spcPts val="0"/>
              </a:spcAft>
              <a:buClr>
                <a:schemeClr val="accent2"/>
              </a:buClr>
              <a:buSzPts val="1800"/>
              <a:buFont typeface="Noto Sans Symbols"/>
              <a:buChar char="▪"/>
              <a:defRPr sz="1350" b="0" i="0" u="none" strike="noStrike" cap="none">
                <a:solidFill>
                  <a:schemeClr val="dk1"/>
                </a:solidFill>
                <a:latin typeface="Arial"/>
                <a:ea typeface="Arial"/>
                <a:cs typeface="Arial"/>
                <a:sym typeface="Arial"/>
              </a:defRPr>
            </a:lvl8pPr>
            <a:lvl9pPr marL="4114800" marR="0" lvl="8" indent="-342900" algn="l" rtl="0">
              <a:lnSpc>
                <a:spcPct val="90000"/>
              </a:lnSpc>
              <a:spcBef>
                <a:spcPts val="375"/>
              </a:spcBef>
              <a:spcAft>
                <a:spcPts val="0"/>
              </a:spcAft>
              <a:buClr>
                <a:schemeClr val="dk1"/>
              </a:buClr>
              <a:buSzPts val="1800"/>
              <a:buFont typeface="Arial"/>
              <a:buChar char="•"/>
              <a:defRPr sz="1350" b="0" i="0" u="none" strike="noStrike" cap="none">
                <a:solidFill>
                  <a:schemeClr val="dk1"/>
                </a:solidFill>
                <a:latin typeface="Arial"/>
                <a:ea typeface="Arial"/>
                <a:cs typeface="Arial"/>
                <a:sym typeface="Arial"/>
              </a:defRPr>
            </a:lvl9pPr>
          </a:lstStyle>
          <a:p>
            <a:pPr marL="114300" indent="0" algn="ctr">
              <a:buNone/>
            </a:pPr>
            <a:r>
              <a:rPr lang="en-US" sz="1600" b="1" dirty="0"/>
              <a:t>Deployment</a:t>
            </a:r>
          </a:p>
          <a:p>
            <a:pPr algn="ctr"/>
            <a:endParaRPr lang="en-US" sz="1600" b="1" dirty="0"/>
          </a:p>
        </p:txBody>
      </p:sp>
      <p:sp>
        <p:nvSpPr>
          <p:cNvPr id="12" name="Speech Bubble: Rectangle with Corners Rounded 11">
            <a:extLst>
              <a:ext uri="{FF2B5EF4-FFF2-40B4-BE49-F238E27FC236}">
                <a16:creationId xmlns:a16="http://schemas.microsoft.com/office/drawing/2014/main" id="{19F29E34-2FA7-4331-AB66-7D9E82E7D68E}"/>
              </a:ext>
            </a:extLst>
          </p:cNvPr>
          <p:cNvSpPr/>
          <p:nvPr/>
        </p:nvSpPr>
        <p:spPr>
          <a:xfrm>
            <a:off x="2124785" y="4056434"/>
            <a:ext cx="661048" cy="277797"/>
          </a:xfrm>
          <a:prstGeom prst="wedgeRoundRectCallout">
            <a:avLst>
              <a:gd name="adj1" fmla="val 47269"/>
              <a:gd name="adj2" fmla="val 114165"/>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600" dirty="0">
                <a:solidFill>
                  <a:schemeClr val="accent3"/>
                </a:solidFill>
              </a:rPr>
              <a:t>Real time Tweets</a:t>
            </a:r>
          </a:p>
        </p:txBody>
      </p:sp>
      <p:sp>
        <p:nvSpPr>
          <p:cNvPr id="13" name="Speech Bubble: Rectangle with Corners Rounded 12">
            <a:extLst>
              <a:ext uri="{FF2B5EF4-FFF2-40B4-BE49-F238E27FC236}">
                <a16:creationId xmlns:a16="http://schemas.microsoft.com/office/drawing/2014/main" id="{A3F8BFB0-FED6-4500-ADFC-B0F0C0E5A749}"/>
              </a:ext>
            </a:extLst>
          </p:cNvPr>
          <p:cNvSpPr/>
          <p:nvPr/>
        </p:nvSpPr>
        <p:spPr>
          <a:xfrm>
            <a:off x="7237048" y="4321753"/>
            <a:ext cx="661048" cy="277797"/>
          </a:xfrm>
          <a:prstGeom prst="wedgeRoundRectCallout">
            <a:avLst>
              <a:gd name="adj1" fmla="val -76341"/>
              <a:gd name="adj2" fmla="val 58138"/>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600" dirty="0">
                <a:solidFill>
                  <a:schemeClr val="accent3"/>
                </a:solidFill>
              </a:rPr>
              <a:t>Dashboard</a:t>
            </a:r>
          </a:p>
        </p:txBody>
      </p:sp>
      <p:cxnSp>
        <p:nvCxnSpPr>
          <p:cNvPr id="15" name="Straight Connector 14">
            <a:extLst>
              <a:ext uri="{FF2B5EF4-FFF2-40B4-BE49-F238E27FC236}">
                <a16:creationId xmlns:a16="http://schemas.microsoft.com/office/drawing/2014/main" id="{A4023966-E061-460A-B651-1E2119D183A6}"/>
              </a:ext>
            </a:extLst>
          </p:cNvPr>
          <p:cNvCxnSpPr>
            <a:cxnSpLocks/>
          </p:cNvCxnSpPr>
          <p:nvPr/>
        </p:nvCxnSpPr>
        <p:spPr>
          <a:xfrm>
            <a:off x="3292813" y="2777547"/>
            <a:ext cx="114467" cy="1823506"/>
          </a:xfrm>
          <a:prstGeom prst="line">
            <a:avLst/>
          </a:prstGeom>
          <a:ln w="38100">
            <a:solidFill>
              <a:schemeClr val="tx1">
                <a:lumMod val="60000"/>
                <a:lumOff val="4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44A84283-387C-457D-BBD3-E9F22A42DF69}"/>
              </a:ext>
            </a:extLst>
          </p:cNvPr>
          <p:cNvCxnSpPr>
            <a:cxnSpLocks/>
          </p:cNvCxnSpPr>
          <p:nvPr/>
        </p:nvCxnSpPr>
        <p:spPr>
          <a:xfrm flipH="1">
            <a:off x="6006830" y="2777547"/>
            <a:ext cx="283723" cy="1916049"/>
          </a:xfrm>
          <a:prstGeom prst="line">
            <a:avLst/>
          </a:prstGeom>
          <a:ln w="38100">
            <a:solidFill>
              <a:schemeClr val="tx1">
                <a:lumMod val="60000"/>
                <a:lumOff val="40000"/>
              </a:schemeClr>
            </a:solidFill>
            <a:prstDash val="sysDot"/>
          </a:ln>
        </p:spPr>
        <p:style>
          <a:lnRef idx="1">
            <a:schemeClr val="accent1"/>
          </a:lnRef>
          <a:fillRef idx="0">
            <a:schemeClr val="accent1"/>
          </a:fillRef>
          <a:effectRef idx="0">
            <a:schemeClr val="accent1"/>
          </a:effectRef>
          <a:fontRef idx="minor">
            <a:schemeClr val="tx1"/>
          </a:fontRef>
        </p:style>
      </p:cxnSp>
      <p:sp>
        <p:nvSpPr>
          <p:cNvPr id="20" name="Speech Bubble: Rectangle with Corners Rounded 19">
            <a:extLst>
              <a:ext uri="{FF2B5EF4-FFF2-40B4-BE49-F238E27FC236}">
                <a16:creationId xmlns:a16="http://schemas.microsoft.com/office/drawing/2014/main" id="{1BE673CC-8CC1-4BAE-9E56-D16207D428F7}"/>
              </a:ext>
            </a:extLst>
          </p:cNvPr>
          <p:cNvSpPr/>
          <p:nvPr/>
        </p:nvSpPr>
        <p:spPr>
          <a:xfrm>
            <a:off x="6488438" y="3328556"/>
            <a:ext cx="965539" cy="277797"/>
          </a:xfrm>
          <a:prstGeom prst="wedgeRoundRectCallout">
            <a:avLst>
              <a:gd name="adj1" fmla="val -74772"/>
              <a:gd name="adj2" fmla="val 20097"/>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600" dirty="0">
                <a:solidFill>
                  <a:schemeClr val="accent3"/>
                </a:solidFill>
              </a:rPr>
              <a:t>Easy with </a:t>
            </a:r>
            <a:r>
              <a:rPr lang="en-US" sz="600" b="1" dirty="0">
                <a:solidFill>
                  <a:schemeClr val="accent3"/>
                </a:solidFill>
              </a:rPr>
              <a:t>Integrated Deployment </a:t>
            </a:r>
            <a:r>
              <a:rPr lang="en-US" sz="600" dirty="0">
                <a:solidFill>
                  <a:schemeClr val="accent3"/>
                </a:solidFill>
              </a:rPr>
              <a:t>nodes</a:t>
            </a:r>
          </a:p>
        </p:txBody>
      </p:sp>
      <p:sp>
        <p:nvSpPr>
          <p:cNvPr id="17" name="Speech Bubble: Rectangle with Corners Rounded 16">
            <a:extLst>
              <a:ext uri="{FF2B5EF4-FFF2-40B4-BE49-F238E27FC236}">
                <a16:creationId xmlns:a16="http://schemas.microsoft.com/office/drawing/2014/main" id="{CE88E663-FBDE-4AF6-BC21-5A882517044C}"/>
              </a:ext>
            </a:extLst>
          </p:cNvPr>
          <p:cNvSpPr/>
          <p:nvPr/>
        </p:nvSpPr>
        <p:spPr>
          <a:xfrm>
            <a:off x="4131662" y="2150334"/>
            <a:ext cx="965539" cy="277797"/>
          </a:xfrm>
          <a:prstGeom prst="wedgeRoundRectCallout">
            <a:avLst>
              <a:gd name="adj1" fmla="val -3582"/>
              <a:gd name="adj2" fmla="val 118115"/>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600" dirty="0">
                <a:solidFill>
                  <a:schemeClr val="accent3"/>
                </a:solidFill>
              </a:rPr>
              <a:t>Grammar / Dictionary Analysis</a:t>
            </a:r>
          </a:p>
        </p:txBody>
      </p:sp>
      <p:sp>
        <p:nvSpPr>
          <p:cNvPr id="18" name="Speech Bubble: Rectangle with Corners Rounded 17">
            <a:extLst>
              <a:ext uri="{FF2B5EF4-FFF2-40B4-BE49-F238E27FC236}">
                <a16:creationId xmlns:a16="http://schemas.microsoft.com/office/drawing/2014/main" id="{C040F5C3-D4DB-49CA-A606-D24F7938254B}"/>
              </a:ext>
            </a:extLst>
          </p:cNvPr>
          <p:cNvSpPr/>
          <p:nvPr/>
        </p:nvSpPr>
        <p:spPr>
          <a:xfrm>
            <a:off x="4222528" y="5110074"/>
            <a:ext cx="965539" cy="277797"/>
          </a:xfrm>
          <a:prstGeom prst="wedgeRoundRectCallout">
            <a:avLst>
              <a:gd name="adj1" fmla="val -4385"/>
              <a:gd name="adj2" fmla="val -113414"/>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600" b="1" dirty="0">
                <a:solidFill>
                  <a:schemeClr val="accent3"/>
                </a:solidFill>
              </a:rPr>
              <a:t>Same</a:t>
            </a:r>
            <a:r>
              <a:rPr lang="en-US" sz="600" dirty="0">
                <a:solidFill>
                  <a:schemeClr val="accent3"/>
                </a:solidFill>
              </a:rPr>
              <a:t> Grammar / Dictionary Analysis</a:t>
            </a:r>
          </a:p>
        </p:txBody>
      </p:sp>
      <p:sp>
        <p:nvSpPr>
          <p:cNvPr id="6" name="Slide Number Placeholder 5">
            <a:extLst>
              <a:ext uri="{FF2B5EF4-FFF2-40B4-BE49-F238E27FC236}">
                <a16:creationId xmlns:a16="http://schemas.microsoft.com/office/drawing/2014/main" id="{BC07B8A8-68F0-F3C7-24E6-CB3FC3AADF60}"/>
              </a:ext>
            </a:extLst>
          </p:cNvPr>
          <p:cNvSpPr>
            <a:spLocks noGrp="1"/>
          </p:cNvSpPr>
          <p:nvPr>
            <p:ph type="sldNum" sz="quarter" idx="12"/>
          </p:nvPr>
        </p:nvSpPr>
        <p:spPr/>
        <p:txBody>
          <a:bodyPr/>
          <a:lstStyle/>
          <a:p>
            <a:fld id="{220B6647-BD7A-7942-B66E-0DFF9B72D92D}" type="slidenum">
              <a:rPr lang="en-US" smtClean="0"/>
              <a:pPr/>
              <a:t>34</a:t>
            </a:fld>
            <a:endParaRPr lang="en-US"/>
          </a:p>
        </p:txBody>
      </p:sp>
    </p:spTree>
    <p:extLst>
      <p:ext uri="{BB962C8B-B14F-4D97-AF65-F5344CB8AC3E}">
        <p14:creationId xmlns:p14="http://schemas.microsoft.com/office/powerpoint/2010/main" val="78623712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id="{E6A5727C-0CE6-4B07-84DD-B316E8614E14}"/>
              </a:ext>
            </a:extLst>
          </p:cNvPr>
          <p:cNvPicPr>
            <a:picLocks noChangeAspect="1"/>
          </p:cNvPicPr>
          <p:nvPr/>
        </p:nvPicPr>
        <p:blipFill>
          <a:blip r:embed="rId2"/>
          <a:stretch>
            <a:fillRect/>
          </a:stretch>
        </p:blipFill>
        <p:spPr>
          <a:xfrm>
            <a:off x="3577722" y="3568236"/>
            <a:ext cx="4345956" cy="1812356"/>
          </a:xfrm>
          <a:prstGeom prst="rect">
            <a:avLst/>
          </a:prstGeom>
        </p:spPr>
      </p:pic>
      <p:pic>
        <p:nvPicPr>
          <p:cNvPr id="17" name="Picture 16">
            <a:extLst>
              <a:ext uri="{FF2B5EF4-FFF2-40B4-BE49-F238E27FC236}">
                <a16:creationId xmlns:a16="http://schemas.microsoft.com/office/drawing/2014/main" id="{E940F79C-F44C-4195-B6FF-F15E4E5C1F4E}"/>
              </a:ext>
            </a:extLst>
          </p:cNvPr>
          <p:cNvPicPr>
            <a:picLocks noChangeAspect="1"/>
          </p:cNvPicPr>
          <p:nvPr/>
        </p:nvPicPr>
        <p:blipFill>
          <a:blip r:embed="rId3"/>
          <a:stretch>
            <a:fillRect/>
          </a:stretch>
        </p:blipFill>
        <p:spPr>
          <a:xfrm>
            <a:off x="2939728" y="1739282"/>
            <a:ext cx="3531141" cy="1790519"/>
          </a:xfrm>
          <a:prstGeom prst="rect">
            <a:avLst/>
          </a:prstGeom>
        </p:spPr>
      </p:pic>
      <p:sp>
        <p:nvSpPr>
          <p:cNvPr id="2" name="Title 1">
            <a:extLst>
              <a:ext uri="{FF2B5EF4-FFF2-40B4-BE49-F238E27FC236}">
                <a16:creationId xmlns:a16="http://schemas.microsoft.com/office/drawing/2014/main" id="{D8E487B4-A59D-41F1-A4E9-FFC1C603CEF4}"/>
              </a:ext>
            </a:extLst>
          </p:cNvPr>
          <p:cNvSpPr>
            <a:spLocks noGrp="1"/>
          </p:cNvSpPr>
          <p:nvPr>
            <p:ph type="title"/>
          </p:nvPr>
        </p:nvSpPr>
        <p:spPr/>
        <p:txBody>
          <a:bodyPr/>
          <a:lstStyle/>
          <a:p>
            <a:r>
              <a:rPr lang="en-US" dirty="0"/>
              <a:t>4b. Evaluating Customer </a:t>
            </a:r>
            <a:r>
              <a:rPr lang="en-US" dirty="0" err="1"/>
              <a:t>eXperience</a:t>
            </a:r>
            <a:endParaRPr lang="en-US" dirty="0"/>
          </a:p>
        </p:txBody>
      </p:sp>
      <p:sp>
        <p:nvSpPr>
          <p:cNvPr id="3" name="Text Placeholder 2">
            <a:extLst>
              <a:ext uri="{FF2B5EF4-FFF2-40B4-BE49-F238E27FC236}">
                <a16:creationId xmlns:a16="http://schemas.microsoft.com/office/drawing/2014/main" id="{267522CB-21F1-4A06-A3B8-35C89031A3F8}"/>
              </a:ext>
            </a:extLst>
          </p:cNvPr>
          <p:cNvSpPr>
            <a:spLocks noGrp="1"/>
          </p:cNvSpPr>
          <p:nvPr>
            <p:ph type="body" idx="1"/>
          </p:nvPr>
        </p:nvSpPr>
        <p:spPr>
          <a:xfrm>
            <a:off x="360000" y="1169429"/>
            <a:ext cx="8427600" cy="588835"/>
          </a:xfrm>
        </p:spPr>
        <p:txBody>
          <a:bodyPr/>
          <a:lstStyle/>
          <a:p>
            <a:r>
              <a:rPr lang="en-US" sz="1000" dirty="0"/>
              <a:t>Post on KNIME Blog: </a:t>
            </a:r>
            <a:r>
              <a:rPr lang="en-US" sz="1000" dirty="0">
                <a:hlinkClick r:id="rId4"/>
              </a:rPr>
              <a:t>https://www.knime.com/blog/sentiment-analysis</a:t>
            </a:r>
            <a:r>
              <a:rPr lang="en-US" sz="1000" dirty="0"/>
              <a:t> </a:t>
            </a:r>
          </a:p>
          <a:p>
            <a:r>
              <a:rPr lang="en-US" sz="1000" dirty="0"/>
              <a:t>Workflow on KNIME Hub: </a:t>
            </a:r>
            <a:r>
              <a:rPr lang="en-US" sz="1000" dirty="0">
                <a:hlinkClick r:id="rId5"/>
              </a:rPr>
              <a:t>https://kni.me/w/KvOyB7vz9Dt1MZOQ</a:t>
            </a:r>
            <a:r>
              <a:rPr lang="en-US" sz="1000" dirty="0"/>
              <a:t> &amp; </a:t>
            </a:r>
            <a:r>
              <a:rPr lang="en-US" sz="1000" dirty="0">
                <a:hlinkClick r:id="rId6"/>
              </a:rPr>
              <a:t>https://kni.me/w/Qvn6ezkH4z9KaLn-</a:t>
            </a:r>
            <a:r>
              <a:rPr lang="en-US" sz="1000" dirty="0"/>
              <a:t> </a:t>
            </a:r>
          </a:p>
        </p:txBody>
      </p:sp>
      <p:sp>
        <p:nvSpPr>
          <p:cNvPr id="5" name="Text Placeholder 4">
            <a:extLst>
              <a:ext uri="{FF2B5EF4-FFF2-40B4-BE49-F238E27FC236}">
                <a16:creationId xmlns:a16="http://schemas.microsoft.com/office/drawing/2014/main" id="{CF1082A7-F457-4FCB-86B3-30518E691D2F}"/>
              </a:ext>
            </a:extLst>
          </p:cNvPr>
          <p:cNvSpPr>
            <a:spLocks noGrp="1"/>
          </p:cNvSpPr>
          <p:nvPr>
            <p:ph type="body" idx="2"/>
          </p:nvPr>
        </p:nvSpPr>
        <p:spPr/>
        <p:txBody>
          <a:bodyPr/>
          <a:lstStyle/>
          <a:p>
            <a:r>
              <a:rPr lang="en-US" dirty="0"/>
              <a:t>Sentiment Analysis: Core ML based</a:t>
            </a:r>
          </a:p>
        </p:txBody>
      </p:sp>
      <p:sp>
        <p:nvSpPr>
          <p:cNvPr id="8" name="Text Placeholder 2">
            <a:extLst>
              <a:ext uri="{FF2B5EF4-FFF2-40B4-BE49-F238E27FC236}">
                <a16:creationId xmlns:a16="http://schemas.microsoft.com/office/drawing/2014/main" id="{58384ECB-0949-42FF-AAAA-A689AD6BBD02}"/>
              </a:ext>
            </a:extLst>
          </p:cNvPr>
          <p:cNvSpPr txBox="1">
            <a:spLocks/>
          </p:cNvSpPr>
          <p:nvPr/>
        </p:nvSpPr>
        <p:spPr>
          <a:xfrm>
            <a:off x="1067202" y="2428131"/>
            <a:ext cx="1872526" cy="349416"/>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L="457200" marR="0" lvl="0" indent="-342900" algn="l" rtl="0">
              <a:lnSpc>
                <a:spcPct val="100000"/>
              </a:lnSpc>
              <a:spcBef>
                <a:spcPts val="600"/>
              </a:spcBef>
              <a:spcAft>
                <a:spcPts val="0"/>
              </a:spcAft>
              <a:buClr>
                <a:schemeClr val="accent1"/>
              </a:buClr>
              <a:buSzPts val="1800"/>
              <a:buFont typeface="Noto Sans Symbols"/>
              <a:buChar char="▪"/>
              <a:defRPr sz="1800" b="0" i="0" u="none" strike="noStrike" cap="none">
                <a:solidFill>
                  <a:schemeClr val="dk1"/>
                </a:solidFill>
                <a:latin typeface="Arial"/>
                <a:ea typeface="Arial"/>
                <a:cs typeface="Arial"/>
                <a:sym typeface="Arial"/>
              </a:defRPr>
            </a:lvl1pPr>
            <a:lvl2pPr marL="914400" marR="0" lvl="1" indent="-317500" algn="l" rtl="0">
              <a:lnSpc>
                <a:spcPct val="100000"/>
              </a:lnSpc>
              <a:spcBef>
                <a:spcPts val="300"/>
              </a:spcBef>
              <a:spcAft>
                <a:spcPts val="0"/>
              </a:spcAft>
              <a:buClr>
                <a:schemeClr val="accent2"/>
              </a:buClr>
              <a:buSzPts val="1400"/>
              <a:buFont typeface="Noto Sans Symbols"/>
              <a:buChar char="▪"/>
              <a:defRPr sz="1400" b="0" i="0" u="none" strike="noStrike" cap="none">
                <a:solidFill>
                  <a:schemeClr val="dk1"/>
                </a:solidFill>
                <a:latin typeface="Arial"/>
                <a:ea typeface="Arial"/>
                <a:cs typeface="Arial"/>
                <a:sym typeface="Arial"/>
              </a:defRPr>
            </a:lvl2pPr>
            <a:lvl3pPr marL="1371600" marR="0" lvl="2" indent="-317500" algn="l" rtl="0">
              <a:lnSpc>
                <a:spcPct val="100000"/>
              </a:lnSpc>
              <a:spcBef>
                <a:spcPts val="300"/>
              </a:spcBef>
              <a:spcAft>
                <a:spcPts val="0"/>
              </a:spcAft>
              <a:buClr>
                <a:schemeClr val="accent2"/>
              </a:buClr>
              <a:buSzPts val="1400"/>
              <a:buFont typeface="Noto Sans Symbols"/>
              <a:buChar char="▪"/>
              <a:defRPr sz="1400" b="0" i="0" u="none" strike="noStrike" cap="none">
                <a:solidFill>
                  <a:schemeClr val="dk1"/>
                </a:solidFill>
                <a:latin typeface="Arial"/>
                <a:ea typeface="Arial"/>
                <a:cs typeface="Arial"/>
                <a:sym typeface="Arial"/>
              </a:defRPr>
            </a:lvl3pPr>
            <a:lvl4pPr marL="1828800" marR="0" lvl="3" indent="-317500" algn="l" rtl="0">
              <a:lnSpc>
                <a:spcPct val="100000"/>
              </a:lnSpc>
              <a:spcBef>
                <a:spcPts val="300"/>
              </a:spcBef>
              <a:spcAft>
                <a:spcPts val="0"/>
              </a:spcAft>
              <a:buClr>
                <a:schemeClr val="accent2"/>
              </a:buClr>
              <a:buSzPts val="1400"/>
              <a:buFont typeface="Noto Sans Symbols"/>
              <a:buChar char="▪"/>
              <a:defRPr sz="1400" b="0" i="0" u="none" strike="noStrike" cap="none">
                <a:solidFill>
                  <a:schemeClr val="dk1"/>
                </a:solidFill>
                <a:latin typeface="Arial"/>
                <a:ea typeface="Arial"/>
                <a:cs typeface="Arial"/>
                <a:sym typeface="Arial"/>
              </a:defRPr>
            </a:lvl4pPr>
            <a:lvl5pPr marL="2286000" marR="0" lvl="4" indent="-317500" algn="l" rtl="0">
              <a:lnSpc>
                <a:spcPct val="100000"/>
              </a:lnSpc>
              <a:spcBef>
                <a:spcPts val="300"/>
              </a:spcBef>
              <a:spcAft>
                <a:spcPts val="0"/>
              </a:spcAft>
              <a:buClr>
                <a:schemeClr val="accent2"/>
              </a:buClr>
              <a:buSzPts val="1400"/>
              <a:buFont typeface="Noto Sans Symbols"/>
              <a:buChar char="▪"/>
              <a:defRPr sz="1400" b="0" i="0" u="none" strike="noStrike" cap="none">
                <a:solidFill>
                  <a:schemeClr val="dk1"/>
                </a:solidFill>
                <a:latin typeface="Arial"/>
                <a:ea typeface="Arial"/>
                <a:cs typeface="Arial"/>
                <a:sym typeface="Arial"/>
              </a:defRPr>
            </a:lvl5pPr>
            <a:lvl6pPr marL="2743200" marR="0" lvl="5" indent="-342900" algn="l" rtl="0">
              <a:lnSpc>
                <a:spcPct val="100000"/>
              </a:lnSpc>
              <a:spcBef>
                <a:spcPts val="300"/>
              </a:spcBef>
              <a:spcAft>
                <a:spcPts val="0"/>
              </a:spcAft>
              <a:buClr>
                <a:schemeClr val="accent2"/>
              </a:buClr>
              <a:buSzPts val="1800"/>
              <a:buFont typeface="Noto Sans Symbols"/>
              <a:buChar char="▪"/>
              <a:defRPr sz="1350" b="0" i="0" u="none" strike="noStrike" cap="none">
                <a:solidFill>
                  <a:schemeClr val="dk1"/>
                </a:solidFill>
                <a:latin typeface="Arial"/>
                <a:ea typeface="Arial"/>
                <a:cs typeface="Arial"/>
                <a:sym typeface="Arial"/>
              </a:defRPr>
            </a:lvl6pPr>
            <a:lvl7pPr marL="3200400" marR="0" lvl="6" indent="-342900" algn="l" rtl="0">
              <a:lnSpc>
                <a:spcPct val="100000"/>
              </a:lnSpc>
              <a:spcBef>
                <a:spcPts val="300"/>
              </a:spcBef>
              <a:spcAft>
                <a:spcPts val="0"/>
              </a:spcAft>
              <a:buClr>
                <a:schemeClr val="accent2"/>
              </a:buClr>
              <a:buSzPts val="1800"/>
              <a:buFont typeface="Noto Sans Symbols"/>
              <a:buChar char="▪"/>
              <a:defRPr sz="1350" b="0" i="0" u="none" strike="noStrike" cap="none">
                <a:solidFill>
                  <a:schemeClr val="dk1"/>
                </a:solidFill>
                <a:latin typeface="Arial"/>
                <a:ea typeface="Arial"/>
                <a:cs typeface="Arial"/>
                <a:sym typeface="Arial"/>
              </a:defRPr>
            </a:lvl7pPr>
            <a:lvl8pPr marL="3657600" marR="0" lvl="7" indent="-342900" algn="l" rtl="0">
              <a:lnSpc>
                <a:spcPct val="100000"/>
              </a:lnSpc>
              <a:spcBef>
                <a:spcPts val="300"/>
              </a:spcBef>
              <a:spcAft>
                <a:spcPts val="0"/>
              </a:spcAft>
              <a:buClr>
                <a:schemeClr val="accent2"/>
              </a:buClr>
              <a:buSzPts val="1800"/>
              <a:buFont typeface="Noto Sans Symbols"/>
              <a:buChar char="▪"/>
              <a:defRPr sz="1350" b="0" i="0" u="none" strike="noStrike" cap="none">
                <a:solidFill>
                  <a:schemeClr val="dk1"/>
                </a:solidFill>
                <a:latin typeface="Arial"/>
                <a:ea typeface="Arial"/>
                <a:cs typeface="Arial"/>
                <a:sym typeface="Arial"/>
              </a:defRPr>
            </a:lvl8pPr>
            <a:lvl9pPr marL="4114800" marR="0" lvl="8" indent="-342900" algn="l" rtl="0">
              <a:lnSpc>
                <a:spcPct val="90000"/>
              </a:lnSpc>
              <a:spcBef>
                <a:spcPts val="375"/>
              </a:spcBef>
              <a:spcAft>
                <a:spcPts val="0"/>
              </a:spcAft>
              <a:buClr>
                <a:schemeClr val="dk1"/>
              </a:buClr>
              <a:buSzPts val="1800"/>
              <a:buFont typeface="Arial"/>
              <a:buChar char="•"/>
              <a:defRPr sz="1350" b="0" i="0" u="none" strike="noStrike" cap="none">
                <a:solidFill>
                  <a:schemeClr val="dk1"/>
                </a:solidFill>
                <a:latin typeface="Arial"/>
                <a:ea typeface="Arial"/>
                <a:cs typeface="Arial"/>
                <a:sym typeface="Arial"/>
              </a:defRPr>
            </a:lvl9pPr>
          </a:lstStyle>
          <a:p>
            <a:pPr marL="114300" indent="0" algn="ctr">
              <a:buNone/>
            </a:pPr>
            <a:r>
              <a:rPr lang="en-US" sz="1600" b="1" dirty="0"/>
              <a:t>Training</a:t>
            </a:r>
          </a:p>
          <a:p>
            <a:pPr algn="ctr"/>
            <a:endParaRPr lang="en-US" sz="1600" b="1" dirty="0"/>
          </a:p>
        </p:txBody>
      </p:sp>
      <p:sp>
        <p:nvSpPr>
          <p:cNvPr id="9" name="Text Placeholder 2">
            <a:extLst>
              <a:ext uri="{FF2B5EF4-FFF2-40B4-BE49-F238E27FC236}">
                <a16:creationId xmlns:a16="http://schemas.microsoft.com/office/drawing/2014/main" id="{A03EE57A-3811-49D3-B1C0-EBE5BD68C16B}"/>
              </a:ext>
            </a:extLst>
          </p:cNvPr>
          <p:cNvSpPr txBox="1">
            <a:spLocks/>
          </p:cNvSpPr>
          <p:nvPr/>
        </p:nvSpPr>
        <p:spPr>
          <a:xfrm>
            <a:off x="903796" y="4251637"/>
            <a:ext cx="1872526" cy="349416"/>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L="457200" marR="0" lvl="0" indent="-342900" algn="l" rtl="0">
              <a:lnSpc>
                <a:spcPct val="100000"/>
              </a:lnSpc>
              <a:spcBef>
                <a:spcPts val="600"/>
              </a:spcBef>
              <a:spcAft>
                <a:spcPts val="0"/>
              </a:spcAft>
              <a:buClr>
                <a:schemeClr val="accent1"/>
              </a:buClr>
              <a:buSzPts val="1800"/>
              <a:buFont typeface="Noto Sans Symbols"/>
              <a:buChar char="▪"/>
              <a:defRPr sz="1800" b="0" i="0" u="none" strike="noStrike" cap="none">
                <a:solidFill>
                  <a:schemeClr val="dk1"/>
                </a:solidFill>
                <a:latin typeface="Arial"/>
                <a:ea typeface="Arial"/>
                <a:cs typeface="Arial"/>
                <a:sym typeface="Arial"/>
              </a:defRPr>
            </a:lvl1pPr>
            <a:lvl2pPr marL="914400" marR="0" lvl="1" indent="-317500" algn="l" rtl="0">
              <a:lnSpc>
                <a:spcPct val="100000"/>
              </a:lnSpc>
              <a:spcBef>
                <a:spcPts val="300"/>
              </a:spcBef>
              <a:spcAft>
                <a:spcPts val="0"/>
              </a:spcAft>
              <a:buClr>
                <a:schemeClr val="accent2"/>
              </a:buClr>
              <a:buSzPts val="1400"/>
              <a:buFont typeface="Noto Sans Symbols"/>
              <a:buChar char="▪"/>
              <a:defRPr sz="1400" b="0" i="0" u="none" strike="noStrike" cap="none">
                <a:solidFill>
                  <a:schemeClr val="dk1"/>
                </a:solidFill>
                <a:latin typeface="Arial"/>
                <a:ea typeface="Arial"/>
                <a:cs typeface="Arial"/>
                <a:sym typeface="Arial"/>
              </a:defRPr>
            </a:lvl2pPr>
            <a:lvl3pPr marL="1371600" marR="0" lvl="2" indent="-317500" algn="l" rtl="0">
              <a:lnSpc>
                <a:spcPct val="100000"/>
              </a:lnSpc>
              <a:spcBef>
                <a:spcPts val="300"/>
              </a:spcBef>
              <a:spcAft>
                <a:spcPts val="0"/>
              </a:spcAft>
              <a:buClr>
                <a:schemeClr val="accent2"/>
              </a:buClr>
              <a:buSzPts val="1400"/>
              <a:buFont typeface="Noto Sans Symbols"/>
              <a:buChar char="▪"/>
              <a:defRPr sz="1400" b="0" i="0" u="none" strike="noStrike" cap="none">
                <a:solidFill>
                  <a:schemeClr val="dk1"/>
                </a:solidFill>
                <a:latin typeface="Arial"/>
                <a:ea typeface="Arial"/>
                <a:cs typeface="Arial"/>
                <a:sym typeface="Arial"/>
              </a:defRPr>
            </a:lvl3pPr>
            <a:lvl4pPr marL="1828800" marR="0" lvl="3" indent="-317500" algn="l" rtl="0">
              <a:lnSpc>
                <a:spcPct val="100000"/>
              </a:lnSpc>
              <a:spcBef>
                <a:spcPts val="300"/>
              </a:spcBef>
              <a:spcAft>
                <a:spcPts val="0"/>
              </a:spcAft>
              <a:buClr>
                <a:schemeClr val="accent2"/>
              </a:buClr>
              <a:buSzPts val="1400"/>
              <a:buFont typeface="Noto Sans Symbols"/>
              <a:buChar char="▪"/>
              <a:defRPr sz="1400" b="0" i="0" u="none" strike="noStrike" cap="none">
                <a:solidFill>
                  <a:schemeClr val="dk1"/>
                </a:solidFill>
                <a:latin typeface="Arial"/>
                <a:ea typeface="Arial"/>
                <a:cs typeface="Arial"/>
                <a:sym typeface="Arial"/>
              </a:defRPr>
            </a:lvl4pPr>
            <a:lvl5pPr marL="2286000" marR="0" lvl="4" indent="-317500" algn="l" rtl="0">
              <a:lnSpc>
                <a:spcPct val="100000"/>
              </a:lnSpc>
              <a:spcBef>
                <a:spcPts val="300"/>
              </a:spcBef>
              <a:spcAft>
                <a:spcPts val="0"/>
              </a:spcAft>
              <a:buClr>
                <a:schemeClr val="accent2"/>
              </a:buClr>
              <a:buSzPts val="1400"/>
              <a:buFont typeface="Noto Sans Symbols"/>
              <a:buChar char="▪"/>
              <a:defRPr sz="1400" b="0" i="0" u="none" strike="noStrike" cap="none">
                <a:solidFill>
                  <a:schemeClr val="dk1"/>
                </a:solidFill>
                <a:latin typeface="Arial"/>
                <a:ea typeface="Arial"/>
                <a:cs typeface="Arial"/>
                <a:sym typeface="Arial"/>
              </a:defRPr>
            </a:lvl5pPr>
            <a:lvl6pPr marL="2743200" marR="0" lvl="5" indent="-342900" algn="l" rtl="0">
              <a:lnSpc>
                <a:spcPct val="100000"/>
              </a:lnSpc>
              <a:spcBef>
                <a:spcPts val="300"/>
              </a:spcBef>
              <a:spcAft>
                <a:spcPts val="0"/>
              </a:spcAft>
              <a:buClr>
                <a:schemeClr val="accent2"/>
              </a:buClr>
              <a:buSzPts val="1800"/>
              <a:buFont typeface="Noto Sans Symbols"/>
              <a:buChar char="▪"/>
              <a:defRPr sz="1350" b="0" i="0" u="none" strike="noStrike" cap="none">
                <a:solidFill>
                  <a:schemeClr val="dk1"/>
                </a:solidFill>
                <a:latin typeface="Arial"/>
                <a:ea typeface="Arial"/>
                <a:cs typeface="Arial"/>
                <a:sym typeface="Arial"/>
              </a:defRPr>
            </a:lvl6pPr>
            <a:lvl7pPr marL="3200400" marR="0" lvl="6" indent="-342900" algn="l" rtl="0">
              <a:lnSpc>
                <a:spcPct val="100000"/>
              </a:lnSpc>
              <a:spcBef>
                <a:spcPts val="300"/>
              </a:spcBef>
              <a:spcAft>
                <a:spcPts val="0"/>
              </a:spcAft>
              <a:buClr>
                <a:schemeClr val="accent2"/>
              </a:buClr>
              <a:buSzPts val="1800"/>
              <a:buFont typeface="Noto Sans Symbols"/>
              <a:buChar char="▪"/>
              <a:defRPr sz="1350" b="0" i="0" u="none" strike="noStrike" cap="none">
                <a:solidFill>
                  <a:schemeClr val="dk1"/>
                </a:solidFill>
                <a:latin typeface="Arial"/>
                <a:ea typeface="Arial"/>
                <a:cs typeface="Arial"/>
                <a:sym typeface="Arial"/>
              </a:defRPr>
            </a:lvl7pPr>
            <a:lvl8pPr marL="3657600" marR="0" lvl="7" indent="-342900" algn="l" rtl="0">
              <a:lnSpc>
                <a:spcPct val="100000"/>
              </a:lnSpc>
              <a:spcBef>
                <a:spcPts val="300"/>
              </a:spcBef>
              <a:spcAft>
                <a:spcPts val="0"/>
              </a:spcAft>
              <a:buClr>
                <a:schemeClr val="accent2"/>
              </a:buClr>
              <a:buSzPts val="1800"/>
              <a:buFont typeface="Noto Sans Symbols"/>
              <a:buChar char="▪"/>
              <a:defRPr sz="1350" b="0" i="0" u="none" strike="noStrike" cap="none">
                <a:solidFill>
                  <a:schemeClr val="dk1"/>
                </a:solidFill>
                <a:latin typeface="Arial"/>
                <a:ea typeface="Arial"/>
                <a:cs typeface="Arial"/>
                <a:sym typeface="Arial"/>
              </a:defRPr>
            </a:lvl8pPr>
            <a:lvl9pPr marL="4114800" marR="0" lvl="8" indent="-342900" algn="l" rtl="0">
              <a:lnSpc>
                <a:spcPct val="90000"/>
              </a:lnSpc>
              <a:spcBef>
                <a:spcPts val="375"/>
              </a:spcBef>
              <a:spcAft>
                <a:spcPts val="0"/>
              </a:spcAft>
              <a:buClr>
                <a:schemeClr val="dk1"/>
              </a:buClr>
              <a:buSzPts val="1800"/>
              <a:buFont typeface="Arial"/>
              <a:buChar char="•"/>
              <a:defRPr sz="1350" b="0" i="0" u="none" strike="noStrike" cap="none">
                <a:solidFill>
                  <a:schemeClr val="dk1"/>
                </a:solidFill>
                <a:latin typeface="Arial"/>
                <a:ea typeface="Arial"/>
                <a:cs typeface="Arial"/>
                <a:sym typeface="Arial"/>
              </a:defRPr>
            </a:lvl9pPr>
          </a:lstStyle>
          <a:p>
            <a:pPr marL="114300" indent="0" algn="ctr">
              <a:buNone/>
            </a:pPr>
            <a:r>
              <a:rPr lang="en-US" sz="1600" b="1" dirty="0"/>
              <a:t>Deployment</a:t>
            </a:r>
          </a:p>
          <a:p>
            <a:pPr algn="ctr"/>
            <a:endParaRPr lang="en-US" sz="1600" b="1" dirty="0"/>
          </a:p>
        </p:txBody>
      </p:sp>
      <p:sp>
        <p:nvSpPr>
          <p:cNvPr id="12" name="Speech Bubble: Rectangle with Corners Rounded 11">
            <a:extLst>
              <a:ext uri="{FF2B5EF4-FFF2-40B4-BE49-F238E27FC236}">
                <a16:creationId xmlns:a16="http://schemas.microsoft.com/office/drawing/2014/main" id="{19F29E34-2FA7-4331-AB66-7D9E82E7D68E}"/>
              </a:ext>
            </a:extLst>
          </p:cNvPr>
          <p:cNvSpPr/>
          <p:nvPr/>
        </p:nvSpPr>
        <p:spPr>
          <a:xfrm>
            <a:off x="3001435" y="4287446"/>
            <a:ext cx="661048" cy="277797"/>
          </a:xfrm>
          <a:prstGeom prst="wedgeRoundRectCallout">
            <a:avLst>
              <a:gd name="adj1" fmla="val 47269"/>
              <a:gd name="adj2" fmla="val 114165"/>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600" dirty="0">
                <a:solidFill>
                  <a:schemeClr val="accent3"/>
                </a:solidFill>
              </a:rPr>
              <a:t>Real time Tweets</a:t>
            </a:r>
          </a:p>
        </p:txBody>
      </p:sp>
      <p:sp>
        <p:nvSpPr>
          <p:cNvPr id="13" name="Speech Bubble: Rectangle with Corners Rounded 12">
            <a:extLst>
              <a:ext uri="{FF2B5EF4-FFF2-40B4-BE49-F238E27FC236}">
                <a16:creationId xmlns:a16="http://schemas.microsoft.com/office/drawing/2014/main" id="{A3F8BFB0-FED6-4500-ADFC-B0F0C0E5A749}"/>
              </a:ext>
            </a:extLst>
          </p:cNvPr>
          <p:cNvSpPr/>
          <p:nvPr/>
        </p:nvSpPr>
        <p:spPr>
          <a:xfrm>
            <a:off x="7701077" y="4326047"/>
            <a:ext cx="661048" cy="277797"/>
          </a:xfrm>
          <a:prstGeom prst="wedgeRoundRectCallout">
            <a:avLst>
              <a:gd name="adj1" fmla="val -44703"/>
              <a:gd name="adj2" fmla="val 93155"/>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600" dirty="0">
                <a:solidFill>
                  <a:schemeClr val="accent3"/>
                </a:solidFill>
              </a:rPr>
              <a:t>Dashboard</a:t>
            </a:r>
          </a:p>
        </p:txBody>
      </p:sp>
      <p:cxnSp>
        <p:nvCxnSpPr>
          <p:cNvPr id="15" name="Straight Connector 14">
            <a:extLst>
              <a:ext uri="{FF2B5EF4-FFF2-40B4-BE49-F238E27FC236}">
                <a16:creationId xmlns:a16="http://schemas.microsoft.com/office/drawing/2014/main" id="{A4023966-E061-460A-B651-1E2119D183A6}"/>
              </a:ext>
            </a:extLst>
          </p:cNvPr>
          <p:cNvCxnSpPr>
            <a:cxnSpLocks/>
          </p:cNvCxnSpPr>
          <p:nvPr/>
        </p:nvCxnSpPr>
        <p:spPr>
          <a:xfrm>
            <a:off x="3892355" y="2744560"/>
            <a:ext cx="202990" cy="1939308"/>
          </a:xfrm>
          <a:prstGeom prst="line">
            <a:avLst/>
          </a:prstGeom>
          <a:ln w="38100">
            <a:solidFill>
              <a:schemeClr val="tx1">
                <a:lumMod val="60000"/>
                <a:lumOff val="4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44A84283-387C-457D-BBD3-E9F22A42DF69}"/>
              </a:ext>
            </a:extLst>
          </p:cNvPr>
          <p:cNvCxnSpPr>
            <a:cxnSpLocks/>
          </p:cNvCxnSpPr>
          <p:nvPr/>
        </p:nvCxnSpPr>
        <p:spPr>
          <a:xfrm flipH="1">
            <a:off x="5420176" y="2777547"/>
            <a:ext cx="192684" cy="1950096"/>
          </a:xfrm>
          <a:prstGeom prst="line">
            <a:avLst/>
          </a:prstGeom>
          <a:ln w="38100">
            <a:solidFill>
              <a:schemeClr val="tx1">
                <a:lumMod val="60000"/>
                <a:lumOff val="40000"/>
              </a:schemeClr>
            </a:solidFill>
            <a:prstDash val="sysDot"/>
          </a:ln>
        </p:spPr>
        <p:style>
          <a:lnRef idx="1">
            <a:schemeClr val="accent1"/>
          </a:lnRef>
          <a:fillRef idx="0">
            <a:schemeClr val="accent1"/>
          </a:fillRef>
          <a:effectRef idx="0">
            <a:schemeClr val="accent1"/>
          </a:effectRef>
          <a:fontRef idx="minor">
            <a:schemeClr val="tx1"/>
          </a:fontRef>
        </p:style>
      </p:cxnSp>
      <p:sp>
        <p:nvSpPr>
          <p:cNvPr id="20" name="Speech Bubble: Rectangle with Corners Rounded 19">
            <a:extLst>
              <a:ext uri="{FF2B5EF4-FFF2-40B4-BE49-F238E27FC236}">
                <a16:creationId xmlns:a16="http://schemas.microsoft.com/office/drawing/2014/main" id="{1BE673CC-8CC1-4BAE-9E56-D16207D428F7}"/>
              </a:ext>
            </a:extLst>
          </p:cNvPr>
          <p:cNvSpPr/>
          <p:nvPr/>
        </p:nvSpPr>
        <p:spPr>
          <a:xfrm>
            <a:off x="5944276" y="3184390"/>
            <a:ext cx="965539" cy="277797"/>
          </a:xfrm>
          <a:prstGeom prst="wedgeRoundRectCallout">
            <a:avLst>
              <a:gd name="adj1" fmla="val -83839"/>
              <a:gd name="adj2" fmla="val 28851"/>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600" dirty="0">
                <a:solidFill>
                  <a:schemeClr val="accent3"/>
                </a:solidFill>
              </a:rPr>
              <a:t>Easy with </a:t>
            </a:r>
            <a:r>
              <a:rPr lang="en-US" sz="600" b="1" dirty="0">
                <a:solidFill>
                  <a:schemeClr val="accent3"/>
                </a:solidFill>
              </a:rPr>
              <a:t>Integrated Deployment </a:t>
            </a:r>
            <a:r>
              <a:rPr lang="en-US" sz="600" dirty="0">
                <a:solidFill>
                  <a:schemeClr val="accent3"/>
                </a:solidFill>
              </a:rPr>
              <a:t>nodes</a:t>
            </a:r>
          </a:p>
        </p:txBody>
      </p:sp>
      <p:sp>
        <p:nvSpPr>
          <p:cNvPr id="27" name="Speech Bubble: Rectangle with Corners Rounded 26">
            <a:extLst>
              <a:ext uri="{FF2B5EF4-FFF2-40B4-BE49-F238E27FC236}">
                <a16:creationId xmlns:a16="http://schemas.microsoft.com/office/drawing/2014/main" id="{4F237F6C-793E-4DCF-83A9-7EB415D3FAE4}"/>
              </a:ext>
            </a:extLst>
          </p:cNvPr>
          <p:cNvSpPr/>
          <p:nvPr/>
        </p:nvSpPr>
        <p:spPr>
          <a:xfrm>
            <a:off x="6248767" y="4112738"/>
            <a:ext cx="661048" cy="277797"/>
          </a:xfrm>
          <a:prstGeom prst="wedgeRoundRectCallout">
            <a:avLst>
              <a:gd name="adj1" fmla="val -44703"/>
              <a:gd name="adj2" fmla="val 93155"/>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600" dirty="0">
                <a:solidFill>
                  <a:schemeClr val="accent3"/>
                </a:solidFill>
              </a:rPr>
              <a:t>Predictor</a:t>
            </a:r>
          </a:p>
        </p:txBody>
      </p:sp>
      <p:sp>
        <p:nvSpPr>
          <p:cNvPr id="22" name="Speech Bubble: Rectangle with Corners Rounded 21">
            <a:extLst>
              <a:ext uri="{FF2B5EF4-FFF2-40B4-BE49-F238E27FC236}">
                <a16:creationId xmlns:a16="http://schemas.microsoft.com/office/drawing/2014/main" id="{36B3AF96-3EB9-48C8-8A41-85181EE5A374}"/>
              </a:ext>
            </a:extLst>
          </p:cNvPr>
          <p:cNvSpPr/>
          <p:nvPr/>
        </p:nvSpPr>
        <p:spPr>
          <a:xfrm>
            <a:off x="4131662" y="2150334"/>
            <a:ext cx="965539" cy="277797"/>
          </a:xfrm>
          <a:prstGeom prst="wedgeRoundRectCallout">
            <a:avLst>
              <a:gd name="adj1" fmla="val -3582"/>
              <a:gd name="adj2" fmla="val 118115"/>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600" dirty="0">
                <a:solidFill>
                  <a:schemeClr val="accent3"/>
                </a:solidFill>
              </a:rPr>
              <a:t>Data Preparation</a:t>
            </a:r>
          </a:p>
        </p:txBody>
      </p:sp>
      <p:sp>
        <p:nvSpPr>
          <p:cNvPr id="23" name="Speech Bubble: Rectangle with Corners Rounded 22">
            <a:extLst>
              <a:ext uri="{FF2B5EF4-FFF2-40B4-BE49-F238E27FC236}">
                <a16:creationId xmlns:a16="http://schemas.microsoft.com/office/drawing/2014/main" id="{6D7BCB9C-1151-4A34-8C23-C5DDF103451C}"/>
              </a:ext>
            </a:extLst>
          </p:cNvPr>
          <p:cNvSpPr/>
          <p:nvPr/>
        </p:nvSpPr>
        <p:spPr>
          <a:xfrm>
            <a:off x="4222528" y="5110074"/>
            <a:ext cx="965539" cy="277797"/>
          </a:xfrm>
          <a:prstGeom prst="wedgeRoundRectCallout">
            <a:avLst>
              <a:gd name="adj1" fmla="val -4385"/>
              <a:gd name="adj2" fmla="val -113414"/>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600" b="1" dirty="0">
                <a:solidFill>
                  <a:schemeClr val="accent3"/>
                </a:solidFill>
              </a:rPr>
              <a:t>Same</a:t>
            </a:r>
            <a:r>
              <a:rPr lang="en-US" sz="600" dirty="0">
                <a:solidFill>
                  <a:schemeClr val="accent3"/>
                </a:solidFill>
              </a:rPr>
              <a:t> Data Preparation</a:t>
            </a:r>
          </a:p>
        </p:txBody>
      </p:sp>
      <p:sp>
        <p:nvSpPr>
          <p:cNvPr id="6" name="Slide Number Placeholder 5">
            <a:extLst>
              <a:ext uri="{FF2B5EF4-FFF2-40B4-BE49-F238E27FC236}">
                <a16:creationId xmlns:a16="http://schemas.microsoft.com/office/drawing/2014/main" id="{3D74C35C-96F1-3743-85FE-475B454457C2}"/>
              </a:ext>
            </a:extLst>
          </p:cNvPr>
          <p:cNvSpPr>
            <a:spLocks noGrp="1"/>
          </p:cNvSpPr>
          <p:nvPr>
            <p:ph type="sldNum" sz="quarter" idx="12"/>
          </p:nvPr>
        </p:nvSpPr>
        <p:spPr/>
        <p:txBody>
          <a:bodyPr/>
          <a:lstStyle/>
          <a:p>
            <a:fld id="{220B6647-BD7A-7942-B66E-0DFF9B72D92D}" type="slidenum">
              <a:rPr lang="en-US" smtClean="0"/>
              <a:pPr/>
              <a:t>35</a:t>
            </a:fld>
            <a:endParaRPr lang="en-US"/>
          </a:p>
        </p:txBody>
      </p:sp>
    </p:spTree>
    <p:extLst>
      <p:ext uri="{BB962C8B-B14F-4D97-AF65-F5344CB8AC3E}">
        <p14:creationId xmlns:p14="http://schemas.microsoft.com/office/powerpoint/2010/main" val="370383838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AF63C549-5C44-446B-90DD-06284FCCBE38}"/>
              </a:ext>
            </a:extLst>
          </p:cNvPr>
          <p:cNvPicPr>
            <a:picLocks noChangeAspect="1"/>
          </p:cNvPicPr>
          <p:nvPr/>
        </p:nvPicPr>
        <p:blipFill>
          <a:blip r:embed="rId3"/>
          <a:stretch>
            <a:fillRect/>
          </a:stretch>
        </p:blipFill>
        <p:spPr>
          <a:xfrm>
            <a:off x="5344188" y="2777547"/>
            <a:ext cx="3673429" cy="2240502"/>
          </a:xfrm>
          <a:prstGeom prst="rect">
            <a:avLst/>
          </a:prstGeom>
        </p:spPr>
      </p:pic>
      <p:pic>
        <p:nvPicPr>
          <p:cNvPr id="7" name="Picture 6">
            <a:extLst>
              <a:ext uri="{FF2B5EF4-FFF2-40B4-BE49-F238E27FC236}">
                <a16:creationId xmlns:a16="http://schemas.microsoft.com/office/drawing/2014/main" id="{0ADBF49B-E103-4BB4-A37A-E17A59B85DA6}"/>
              </a:ext>
            </a:extLst>
          </p:cNvPr>
          <p:cNvPicPr>
            <a:picLocks noChangeAspect="1"/>
          </p:cNvPicPr>
          <p:nvPr/>
        </p:nvPicPr>
        <p:blipFill>
          <a:blip r:embed="rId4"/>
          <a:stretch>
            <a:fillRect/>
          </a:stretch>
        </p:blipFill>
        <p:spPr>
          <a:xfrm>
            <a:off x="126383" y="1988610"/>
            <a:ext cx="5121831" cy="3236834"/>
          </a:xfrm>
          <a:prstGeom prst="rect">
            <a:avLst/>
          </a:prstGeom>
        </p:spPr>
      </p:pic>
      <p:sp>
        <p:nvSpPr>
          <p:cNvPr id="2" name="Title 1">
            <a:extLst>
              <a:ext uri="{FF2B5EF4-FFF2-40B4-BE49-F238E27FC236}">
                <a16:creationId xmlns:a16="http://schemas.microsoft.com/office/drawing/2014/main" id="{D8E487B4-A59D-41F1-A4E9-FFC1C603CEF4}"/>
              </a:ext>
            </a:extLst>
          </p:cNvPr>
          <p:cNvSpPr>
            <a:spLocks noGrp="1"/>
          </p:cNvSpPr>
          <p:nvPr>
            <p:ph type="title"/>
          </p:nvPr>
        </p:nvSpPr>
        <p:spPr/>
        <p:txBody>
          <a:bodyPr/>
          <a:lstStyle/>
          <a:p>
            <a:r>
              <a:rPr lang="en-US" dirty="0"/>
              <a:t>4b. Evaluating Customer </a:t>
            </a:r>
            <a:r>
              <a:rPr lang="en-US" dirty="0" err="1"/>
              <a:t>eXperience</a:t>
            </a:r>
            <a:endParaRPr lang="en-US" dirty="0"/>
          </a:p>
        </p:txBody>
      </p:sp>
      <p:sp>
        <p:nvSpPr>
          <p:cNvPr id="3" name="Text Placeholder 2">
            <a:extLst>
              <a:ext uri="{FF2B5EF4-FFF2-40B4-BE49-F238E27FC236}">
                <a16:creationId xmlns:a16="http://schemas.microsoft.com/office/drawing/2014/main" id="{267522CB-21F1-4A06-A3B8-35C89031A3F8}"/>
              </a:ext>
            </a:extLst>
          </p:cNvPr>
          <p:cNvSpPr>
            <a:spLocks noGrp="1"/>
          </p:cNvSpPr>
          <p:nvPr>
            <p:ph type="body" idx="1"/>
          </p:nvPr>
        </p:nvSpPr>
        <p:spPr>
          <a:xfrm>
            <a:off x="360000" y="1169429"/>
            <a:ext cx="8427600" cy="588835"/>
          </a:xfrm>
        </p:spPr>
        <p:txBody>
          <a:bodyPr/>
          <a:lstStyle/>
          <a:p>
            <a:r>
              <a:rPr lang="en-US" sz="1000" dirty="0"/>
              <a:t>Post on KNIME Blog: tba</a:t>
            </a:r>
          </a:p>
          <a:p>
            <a:r>
              <a:rPr lang="en-US" sz="1000" dirty="0"/>
              <a:t>Workflow on KNIME Hub: </a:t>
            </a:r>
            <a:r>
              <a:rPr lang="en-US" sz="1000" dirty="0">
                <a:hlinkClick r:id="rId5"/>
              </a:rPr>
              <a:t>https://kni.me/w/A5JrR6DA9zxLZD9m</a:t>
            </a:r>
            <a:r>
              <a:rPr lang="en-US" sz="1000" dirty="0"/>
              <a:t> &amp; </a:t>
            </a:r>
            <a:r>
              <a:rPr lang="en-US" sz="1000" dirty="0">
                <a:hlinkClick r:id="rId6"/>
              </a:rPr>
              <a:t>https://kni.me/w/C80at_YXQ6PK-R19</a:t>
            </a:r>
            <a:r>
              <a:rPr lang="en-US" sz="1000" dirty="0"/>
              <a:t>  </a:t>
            </a:r>
          </a:p>
        </p:txBody>
      </p:sp>
      <p:sp>
        <p:nvSpPr>
          <p:cNvPr id="5" name="Text Placeholder 4">
            <a:extLst>
              <a:ext uri="{FF2B5EF4-FFF2-40B4-BE49-F238E27FC236}">
                <a16:creationId xmlns:a16="http://schemas.microsoft.com/office/drawing/2014/main" id="{CF1082A7-F457-4FCB-86B3-30518E691D2F}"/>
              </a:ext>
            </a:extLst>
          </p:cNvPr>
          <p:cNvSpPr>
            <a:spLocks noGrp="1"/>
          </p:cNvSpPr>
          <p:nvPr>
            <p:ph type="body" idx="2"/>
          </p:nvPr>
        </p:nvSpPr>
        <p:spPr/>
        <p:txBody>
          <a:bodyPr/>
          <a:lstStyle/>
          <a:p>
            <a:r>
              <a:rPr lang="en-US" dirty="0"/>
              <a:t>Sentiment Analysis: with LSTM units</a:t>
            </a:r>
          </a:p>
        </p:txBody>
      </p:sp>
      <p:sp>
        <p:nvSpPr>
          <p:cNvPr id="8" name="Text Placeholder 2">
            <a:extLst>
              <a:ext uri="{FF2B5EF4-FFF2-40B4-BE49-F238E27FC236}">
                <a16:creationId xmlns:a16="http://schemas.microsoft.com/office/drawing/2014/main" id="{58384ECB-0949-42FF-AAAA-A689AD6BBD02}"/>
              </a:ext>
            </a:extLst>
          </p:cNvPr>
          <p:cNvSpPr txBox="1">
            <a:spLocks/>
          </p:cNvSpPr>
          <p:nvPr/>
        </p:nvSpPr>
        <p:spPr>
          <a:xfrm>
            <a:off x="1463070" y="1640087"/>
            <a:ext cx="1872526" cy="349416"/>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L="457200" marR="0" lvl="0" indent="-342900" algn="l" rtl="0">
              <a:lnSpc>
                <a:spcPct val="100000"/>
              </a:lnSpc>
              <a:spcBef>
                <a:spcPts val="600"/>
              </a:spcBef>
              <a:spcAft>
                <a:spcPts val="0"/>
              </a:spcAft>
              <a:buClr>
                <a:schemeClr val="accent1"/>
              </a:buClr>
              <a:buSzPts val="1800"/>
              <a:buFont typeface="Noto Sans Symbols"/>
              <a:buChar char="▪"/>
              <a:defRPr sz="1800" b="0" i="0" u="none" strike="noStrike" cap="none">
                <a:solidFill>
                  <a:schemeClr val="dk1"/>
                </a:solidFill>
                <a:latin typeface="Arial"/>
                <a:ea typeface="Arial"/>
                <a:cs typeface="Arial"/>
                <a:sym typeface="Arial"/>
              </a:defRPr>
            </a:lvl1pPr>
            <a:lvl2pPr marL="914400" marR="0" lvl="1" indent="-317500" algn="l" rtl="0">
              <a:lnSpc>
                <a:spcPct val="100000"/>
              </a:lnSpc>
              <a:spcBef>
                <a:spcPts val="300"/>
              </a:spcBef>
              <a:spcAft>
                <a:spcPts val="0"/>
              </a:spcAft>
              <a:buClr>
                <a:schemeClr val="accent2"/>
              </a:buClr>
              <a:buSzPts val="1400"/>
              <a:buFont typeface="Noto Sans Symbols"/>
              <a:buChar char="▪"/>
              <a:defRPr sz="1400" b="0" i="0" u="none" strike="noStrike" cap="none">
                <a:solidFill>
                  <a:schemeClr val="dk1"/>
                </a:solidFill>
                <a:latin typeface="Arial"/>
                <a:ea typeface="Arial"/>
                <a:cs typeface="Arial"/>
                <a:sym typeface="Arial"/>
              </a:defRPr>
            </a:lvl2pPr>
            <a:lvl3pPr marL="1371600" marR="0" lvl="2" indent="-317500" algn="l" rtl="0">
              <a:lnSpc>
                <a:spcPct val="100000"/>
              </a:lnSpc>
              <a:spcBef>
                <a:spcPts val="300"/>
              </a:spcBef>
              <a:spcAft>
                <a:spcPts val="0"/>
              </a:spcAft>
              <a:buClr>
                <a:schemeClr val="accent2"/>
              </a:buClr>
              <a:buSzPts val="1400"/>
              <a:buFont typeface="Noto Sans Symbols"/>
              <a:buChar char="▪"/>
              <a:defRPr sz="1400" b="0" i="0" u="none" strike="noStrike" cap="none">
                <a:solidFill>
                  <a:schemeClr val="dk1"/>
                </a:solidFill>
                <a:latin typeface="Arial"/>
                <a:ea typeface="Arial"/>
                <a:cs typeface="Arial"/>
                <a:sym typeface="Arial"/>
              </a:defRPr>
            </a:lvl3pPr>
            <a:lvl4pPr marL="1828800" marR="0" lvl="3" indent="-317500" algn="l" rtl="0">
              <a:lnSpc>
                <a:spcPct val="100000"/>
              </a:lnSpc>
              <a:spcBef>
                <a:spcPts val="300"/>
              </a:spcBef>
              <a:spcAft>
                <a:spcPts val="0"/>
              </a:spcAft>
              <a:buClr>
                <a:schemeClr val="accent2"/>
              </a:buClr>
              <a:buSzPts val="1400"/>
              <a:buFont typeface="Noto Sans Symbols"/>
              <a:buChar char="▪"/>
              <a:defRPr sz="1400" b="0" i="0" u="none" strike="noStrike" cap="none">
                <a:solidFill>
                  <a:schemeClr val="dk1"/>
                </a:solidFill>
                <a:latin typeface="Arial"/>
                <a:ea typeface="Arial"/>
                <a:cs typeface="Arial"/>
                <a:sym typeface="Arial"/>
              </a:defRPr>
            </a:lvl4pPr>
            <a:lvl5pPr marL="2286000" marR="0" lvl="4" indent="-317500" algn="l" rtl="0">
              <a:lnSpc>
                <a:spcPct val="100000"/>
              </a:lnSpc>
              <a:spcBef>
                <a:spcPts val="300"/>
              </a:spcBef>
              <a:spcAft>
                <a:spcPts val="0"/>
              </a:spcAft>
              <a:buClr>
                <a:schemeClr val="accent2"/>
              </a:buClr>
              <a:buSzPts val="1400"/>
              <a:buFont typeface="Noto Sans Symbols"/>
              <a:buChar char="▪"/>
              <a:defRPr sz="1400" b="0" i="0" u="none" strike="noStrike" cap="none">
                <a:solidFill>
                  <a:schemeClr val="dk1"/>
                </a:solidFill>
                <a:latin typeface="Arial"/>
                <a:ea typeface="Arial"/>
                <a:cs typeface="Arial"/>
                <a:sym typeface="Arial"/>
              </a:defRPr>
            </a:lvl5pPr>
            <a:lvl6pPr marL="2743200" marR="0" lvl="5" indent="-342900" algn="l" rtl="0">
              <a:lnSpc>
                <a:spcPct val="100000"/>
              </a:lnSpc>
              <a:spcBef>
                <a:spcPts val="300"/>
              </a:spcBef>
              <a:spcAft>
                <a:spcPts val="0"/>
              </a:spcAft>
              <a:buClr>
                <a:schemeClr val="accent2"/>
              </a:buClr>
              <a:buSzPts val="1800"/>
              <a:buFont typeface="Noto Sans Symbols"/>
              <a:buChar char="▪"/>
              <a:defRPr sz="1350" b="0" i="0" u="none" strike="noStrike" cap="none">
                <a:solidFill>
                  <a:schemeClr val="dk1"/>
                </a:solidFill>
                <a:latin typeface="Arial"/>
                <a:ea typeface="Arial"/>
                <a:cs typeface="Arial"/>
                <a:sym typeface="Arial"/>
              </a:defRPr>
            </a:lvl6pPr>
            <a:lvl7pPr marL="3200400" marR="0" lvl="6" indent="-342900" algn="l" rtl="0">
              <a:lnSpc>
                <a:spcPct val="100000"/>
              </a:lnSpc>
              <a:spcBef>
                <a:spcPts val="300"/>
              </a:spcBef>
              <a:spcAft>
                <a:spcPts val="0"/>
              </a:spcAft>
              <a:buClr>
                <a:schemeClr val="accent2"/>
              </a:buClr>
              <a:buSzPts val="1800"/>
              <a:buFont typeface="Noto Sans Symbols"/>
              <a:buChar char="▪"/>
              <a:defRPr sz="1350" b="0" i="0" u="none" strike="noStrike" cap="none">
                <a:solidFill>
                  <a:schemeClr val="dk1"/>
                </a:solidFill>
                <a:latin typeface="Arial"/>
                <a:ea typeface="Arial"/>
                <a:cs typeface="Arial"/>
                <a:sym typeface="Arial"/>
              </a:defRPr>
            </a:lvl7pPr>
            <a:lvl8pPr marL="3657600" marR="0" lvl="7" indent="-342900" algn="l" rtl="0">
              <a:lnSpc>
                <a:spcPct val="100000"/>
              </a:lnSpc>
              <a:spcBef>
                <a:spcPts val="300"/>
              </a:spcBef>
              <a:spcAft>
                <a:spcPts val="0"/>
              </a:spcAft>
              <a:buClr>
                <a:schemeClr val="accent2"/>
              </a:buClr>
              <a:buSzPts val="1800"/>
              <a:buFont typeface="Noto Sans Symbols"/>
              <a:buChar char="▪"/>
              <a:defRPr sz="1350" b="0" i="0" u="none" strike="noStrike" cap="none">
                <a:solidFill>
                  <a:schemeClr val="dk1"/>
                </a:solidFill>
                <a:latin typeface="Arial"/>
                <a:ea typeface="Arial"/>
                <a:cs typeface="Arial"/>
                <a:sym typeface="Arial"/>
              </a:defRPr>
            </a:lvl8pPr>
            <a:lvl9pPr marL="4114800" marR="0" lvl="8" indent="-342900" algn="l" rtl="0">
              <a:lnSpc>
                <a:spcPct val="90000"/>
              </a:lnSpc>
              <a:spcBef>
                <a:spcPts val="375"/>
              </a:spcBef>
              <a:spcAft>
                <a:spcPts val="0"/>
              </a:spcAft>
              <a:buClr>
                <a:schemeClr val="dk1"/>
              </a:buClr>
              <a:buSzPts val="1800"/>
              <a:buFont typeface="Arial"/>
              <a:buChar char="•"/>
              <a:defRPr sz="1350" b="0" i="0" u="none" strike="noStrike" cap="none">
                <a:solidFill>
                  <a:schemeClr val="dk1"/>
                </a:solidFill>
                <a:latin typeface="Arial"/>
                <a:ea typeface="Arial"/>
                <a:cs typeface="Arial"/>
                <a:sym typeface="Arial"/>
              </a:defRPr>
            </a:lvl9pPr>
          </a:lstStyle>
          <a:p>
            <a:pPr marL="114300" indent="0" algn="ctr">
              <a:buNone/>
            </a:pPr>
            <a:r>
              <a:rPr lang="en-US" sz="1600" b="1" dirty="0"/>
              <a:t>Training</a:t>
            </a:r>
          </a:p>
          <a:p>
            <a:pPr algn="ctr"/>
            <a:endParaRPr lang="en-US" sz="1600" b="1" dirty="0"/>
          </a:p>
        </p:txBody>
      </p:sp>
      <p:sp>
        <p:nvSpPr>
          <p:cNvPr id="9" name="Text Placeholder 2">
            <a:extLst>
              <a:ext uri="{FF2B5EF4-FFF2-40B4-BE49-F238E27FC236}">
                <a16:creationId xmlns:a16="http://schemas.microsoft.com/office/drawing/2014/main" id="{A03EE57A-3811-49D3-B1C0-EBE5BD68C16B}"/>
              </a:ext>
            </a:extLst>
          </p:cNvPr>
          <p:cNvSpPr txBox="1">
            <a:spLocks/>
          </p:cNvSpPr>
          <p:nvPr/>
        </p:nvSpPr>
        <p:spPr>
          <a:xfrm>
            <a:off x="5975737" y="2344024"/>
            <a:ext cx="1872526" cy="349416"/>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L="457200" marR="0" lvl="0" indent="-342900" algn="l" rtl="0">
              <a:lnSpc>
                <a:spcPct val="100000"/>
              </a:lnSpc>
              <a:spcBef>
                <a:spcPts val="600"/>
              </a:spcBef>
              <a:spcAft>
                <a:spcPts val="0"/>
              </a:spcAft>
              <a:buClr>
                <a:schemeClr val="accent1"/>
              </a:buClr>
              <a:buSzPts val="1800"/>
              <a:buFont typeface="Noto Sans Symbols"/>
              <a:buChar char="▪"/>
              <a:defRPr sz="1800" b="0" i="0" u="none" strike="noStrike" cap="none">
                <a:solidFill>
                  <a:schemeClr val="dk1"/>
                </a:solidFill>
                <a:latin typeface="Arial"/>
                <a:ea typeface="Arial"/>
                <a:cs typeface="Arial"/>
                <a:sym typeface="Arial"/>
              </a:defRPr>
            </a:lvl1pPr>
            <a:lvl2pPr marL="914400" marR="0" lvl="1" indent="-317500" algn="l" rtl="0">
              <a:lnSpc>
                <a:spcPct val="100000"/>
              </a:lnSpc>
              <a:spcBef>
                <a:spcPts val="300"/>
              </a:spcBef>
              <a:spcAft>
                <a:spcPts val="0"/>
              </a:spcAft>
              <a:buClr>
                <a:schemeClr val="accent2"/>
              </a:buClr>
              <a:buSzPts val="1400"/>
              <a:buFont typeface="Noto Sans Symbols"/>
              <a:buChar char="▪"/>
              <a:defRPr sz="1400" b="0" i="0" u="none" strike="noStrike" cap="none">
                <a:solidFill>
                  <a:schemeClr val="dk1"/>
                </a:solidFill>
                <a:latin typeface="Arial"/>
                <a:ea typeface="Arial"/>
                <a:cs typeface="Arial"/>
                <a:sym typeface="Arial"/>
              </a:defRPr>
            </a:lvl2pPr>
            <a:lvl3pPr marL="1371600" marR="0" lvl="2" indent="-317500" algn="l" rtl="0">
              <a:lnSpc>
                <a:spcPct val="100000"/>
              </a:lnSpc>
              <a:spcBef>
                <a:spcPts val="300"/>
              </a:spcBef>
              <a:spcAft>
                <a:spcPts val="0"/>
              </a:spcAft>
              <a:buClr>
                <a:schemeClr val="accent2"/>
              </a:buClr>
              <a:buSzPts val="1400"/>
              <a:buFont typeface="Noto Sans Symbols"/>
              <a:buChar char="▪"/>
              <a:defRPr sz="1400" b="0" i="0" u="none" strike="noStrike" cap="none">
                <a:solidFill>
                  <a:schemeClr val="dk1"/>
                </a:solidFill>
                <a:latin typeface="Arial"/>
                <a:ea typeface="Arial"/>
                <a:cs typeface="Arial"/>
                <a:sym typeface="Arial"/>
              </a:defRPr>
            </a:lvl3pPr>
            <a:lvl4pPr marL="1828800" marR="0" lvl="3" indent="-317500" algn="l" rtl="0">
              <a:lnSpc>
                <a:spcPct val="100000"/>
              </a:lnSpc>
              <a:spcBef>
                <a:spcPts val="300"/>
              </a:spcBef>
              <a:spcAft>
                <a:spcPts val="0"/>
              </a:spcAft>
              <a:buClr>
                <a:schemeClr val="accent2"/>
              </a:buClr>
              <a:buSzPts val="1400"/>
              <a:buFont typeface="Noto Sans Symbols"/>
              <a:buChar char="▪"/>
              <a:defRPr sz="1400" b="0" i="0" u="none" strike="noStrike" cap="none">
                <a:solidFill>
                  <a:schemeClr val="dk1"/>
                </a:solidFill>
                <a:latin typeface="Arial"/>
                <a:ea typeface="Arial"/>
                <a:cs typeface="Arial"/>
                <a:sym typeface="Arial"/>
              </a:defRPr>
            </a:lvl4pPr>
            <a:lvl5pPr marL="2286000" marR="0" lvl="4" indent="-317500" algn="l" rtl="0">
              <a:lnSpc>
                <a:spcPct val="100000"/>
              </a:lnSpc>
              <a:spcBef>
                <a:spcPts val="300"/>
              </a:spcBef>
              <a:spcAft>
                <a:spcPts val="0"/>
              </a:spcAft>
              <a:buClr>
                <a:schemeClr val="accent2"/>
              </a:buClr>
              <a:buSzPts val="1400"/>
              <a:buFont typeface="Noto Sans Symbols"/>
              <a:buChar char="▪"/>
              <a:defRPr sz="1400" b="0" i="0" u="none" strike="noStrike" cap="none">
                <a:solidFill>
                  <a:schemeClr val="dk1"/>
                </a:solidFill>
                <a:latin typeface="Arial"/>
                <a:ea typeface="Arial"/>
                <a:cs typeface="Arial"/>
                <a:sym typeface="Arial"/>
              </a:defRPr>
            </a:lvl5pPr>
            <a:lvl6pPr marL="2743200" marR="0" lvl="5" indent="-342900" algn="l" rtl="0">
              <a:lnSpc>
                <a:spcPct val="100000"/>
              </a:lnSpc>
              <a:spcBef>
                <a:spcPts val="300"/>
              </a:spcBef>
              <a:spcAft>
                <a:spcPts val="0"/>
              </a:spcAft>
              <a:buClr>
                <a:schemeClr val="accent2"/>
              </a:buClr>
              <a:buSzPts val="1800"/>
              <a:buFont typeface="Noto Sans Symbols"/>
              <a:buChar char="▪"/>
              <a:defRPr sz="1350" b="0" i="0" u="none" strike="noStrike" cap="none">
                <a:solidFill>
                  <a:schemeClr val="dk1"/>
                </a:solidFill>
                <a:latin typeface="Arial"/>
                <a:ea typeface="Arial"/>
                <a:cs typeface="Arial"/>
                <a:sym typeface="Arial"/>
              </a:defRPr>
            </a:lvl6pPr>
            <a:lvl7pPr marL="3200400" marR="0" lvl="6" indent="-342900" algn="l" rtl="0">
              <a:lnSpc>
                <a:spcPct val="100000"/>
              </a:lnSpc>
              <a:spcBef>
                <a:spcPts val="300"/>
              </a:spcBef>
              <a:spcAft>
                <a:spcPts val="0"/>
              </a:spcAft>
              <a:buClr>
                <a:schemeClr val="accent2"/>
              </a:buClr>
              <a:buSzPts val="1800"/>
              <a:buFont typeface="Noto Sans Symbols"/>
              <a:buChar char="▪"/>
              <a:defRPr sz="1350" b="0" i="0" u="none" strike="noStrike" cap="none">
                <a:solidFill>
                  <a:schemeClr val="dk1"/>
                </a:solidFill>
                <a:latin typeface="Arial"/>
                <a:ea typeface="Arial"/>
                <a:cs typeface="Arial"/>
                <a:sym typeface="Arial"/>
              </a:defRPr>
            </a:lvl7pPr>
            <a:lvl8pPr marL="3657600" marR="0" lvl="7" indent="-342900" algn="l" rtl="0">
              <a:lnSpc>
                <a:spcPct val="100000"/>
              </a:lnSpc>
              <a:spcBef>
                <a:spcPts val="300"/>
              </a:spcBef>
              <a:spcAft>
                <a:spcPts val="0"/>
              </a:spcAft>
              <a:buClr>
                <a:schemeClr val="accent2"/>
              </a:buClr>
              <a:buSzPts val="1800"/>
              <a:buFont typeface="Noto Sans Symbols"/>
              <a:buChar char="▪"/>
              <a:defRPr sz="1350" b="0" i="0" u="none" strike="noStrike" cap="none">
                <a:solidFill>
                  <a:schemeClr val="dk1"/>
                </a:solidFill>
                <a:latin typeface="Arial"/>
                <a:ea typeface="Arial"/>
                <a:cs typeface="Arial"/>
                <a:sym typeface="Arial"/>
              </a:defRPr>
            </a:lvl8pPr>
            <a:lvl9pPr marL="4114800" marR="0" lvl="8" indent="-342900" algn="l" rtl="0">
              <a:lnSpc>
                <a:spcPct val="90000"/>
              </a:lnSpc>
              <a:spcBef>
                <a:spcPts val="375"/>
              </a:spcBef>
              <a:spcAft>
                <a:spcPts val="0"/>
              </a:spcAft>
              <a:buClr>
                <a:schemeClr val="dk1"/>
              </a:buClr>
              <a:buSzPts val="1800"/>
              <a:buFont typeface="Arial"/>
              <a:buChar char="•"/>
              <a:defRPr sz="1350" b="0" i="0" u="none" strike="noStrike" cap="none">
                <a:solidFill>
                  <a:schemeClr val="dk1"/>
                </a:solidFill>
                <a:latin typeface="Arial"/>
                <a:ea typeface="Arial"/>
                <a:cs typeface="Arial"/>
                <a:sym typeface="Arial"/>
              </a:defRPr>
            </a:lvl9pPr>
          </a:lstStyle>
          <a:p>
            <a:pPr marL="114300" indent="0" algn="ctr">
              <a:buNone/>
            </a:pPr>
            <a:r>
              <a:rPr lang="en-US" sz="1600" b="1" dirty="0"/>
              <a:t>Deployment</a:t>
            </a:r>
          </a:p>
          <a:p>
            <a:pPr algn="ctr"/>
            <a:endParaRPr lang="en-US" sz="1600" b="1" dirty="0"/>
          </a:p>
        </p:txBody>
      </p:sp>
      <p:sp>
        <p:nvSpPr>
          <p:cNvPr id="12" name="Speech Bubble: Rectangle with Corners Rounded 11">
            <a:extLst>
              <a:ext uri="{FF2B5EF4-FFF2-40B4-BE49-F238E27FC236}">
                <a16:creationId xmlns:a16="http://schemas.microsoft.com/office/drawing/2014/main" id="{19F29E34-2FA7-4331-AB66-7D9E82E7D68E}"/>
              </a:ext>
            </a:extLst>
          </p:cNvPr>
          <p:cNvSpPr/>
          <p:nvPr/>
        </p:nvSpPr>
        <p:spPr>
          <a:xfrm>
            <a:off x="5331065" y="3538015"/>
            <a:ext cx="661048" cy="277797"/>
          </a:xfrm>
          <a:prstGeom prst="wedgeRoundRectCallout">
            <a:avLst>
              <a:gd name="adj1" fmla="val 7627"/>
              <a:gd name="adj2" fmla="val 116172"/>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600" dirty="0">
                <a:solidFill>
                  <a:schemeClr val="accent3"/>
                </a:solidFill>
              </a:rPr>
              <a:t>Real time Tweets</a:t>
            </a:r>
          </a:p>
        </p:txBody>
      </p:sp>
      <p:sp>
        <p:nvSpPr>
          <p:cNvPr id="13" name="Speech Bubble: Rectangle with Corners Rounded 12">
            <a:extLst>
              <a:ext uri="{FF2B5EF4-FFF2-40B4-BE49-F238E27FC236}">
                <a16:creationId xmlns:a16="http://schemas.microsoft.com/office/drawing/2014/main" id="{A3F8BFB0-FED6-4500-ADFC-B0F0C0E5A749}"/>
              </a:ext>
            </a:extLst>
          </p:cNvPr>
          <p:cNvSpPr/>
          <p:nvPr/>
        </p:nvSpPr>
        <p:spPr>
          <a:xfrm>
            <a:off x="8283384" y="3542640"/>
            <a:ext cx="661048" cy="277797"/>
          </a:xfrm>
          <a:prstGeom prst="wedgeRoundRectCallout">
            <a:avLst>
              <a:gd name="adj1" fmla="val 3374"/>
              <a:gd name="adj2" fmla="val 85126"/>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600" dirty="0">
                <a:solidFill>
                  <a:schemeClr val="accent3"/>
                </a:solidFill>
              </a:rPr>
              <a:t>Dashboard</a:t>
            </a:r>
          </a:p>
        </p:txBody>
      </p:sp>
      <p:sp>
        <p:nvSpPr>
          <p:cNvPr id="20" name="Speech Bubble: Rectangle with Corners Rounded 19">
            <a:extLst>
              <a:ext uri="{FF2B5EF4-FFF2-40B4-BE49-F238E27FC236}">
                <a16:creationId xmlns:a16="http://schemas.microsoft.com/office/drawing/2014/main" id="{1BE673CC-8CC1-4BAE-9E56-D16207D428F7}"/>
              </a:ext>
            </a:extLst>
          </p:cNvPr>
          <p:cNvSpPr/>
          <p:nvPr/>
        </p:nvSpPr>
        <p:spPr>
          <a:xfrm>
            <a:off x="2582889" y="3007893"/>
            <a:ext cx="965539" cy="277797"/>
          </a:xfrm>
          <a:prstGeom prst="wedgeRoundRectCallout">
            <a:avLst>
              <a:gd name="adj1" fmla="val -29730"/>
              <a:gd name="adj2" fmla="val 109518"/>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600" dirty="0">
                <a:solidFill>
                  <a:schemeClr val="accent3"/>
                </a:solidFill>
              </a:rPr>
              <a:t>To switch to the right </a:t>
            </a:r>
            <a:r>
              <a:rPr lang="en-US" sz="600" dirty="0" err="1">
                <a:solidFill>
                  <a:schemeClr val="accent3"/>
                </a:solidFill>
              </a:rPr>
              <a:t>conda</a:t>
            </a:r>
            <a:r>
              <a:rPr lang="en-US" sz="600" dirty="0">
                <a:solidFill>
                  <a:schemeClr val="accent3"/>
                </a:solidFill>
              </a:rPr>
              <a:t> environment</a:t>
            </a:r>
          </a:p>
        </p:txBody>
      </p:sp>
      <p:sp>
        <p:nvSpPr>
          <p:cNvPr id="6" name="Slide Number Placeholder 5">
            <a:extLst>
              <a:ext uri="{FF2B5EF4-FFF2-40B4-BE49-F238E27FC236}">
                <a16:creationId xmlns:a16="http://schemas.microsoft.com/office/drawing/2014/main" id="{E15EFAE4-CE84-A5C5-DC19-469A6161A172}"/>
              </a:ext>
            </a:extLst>
          </p:cNvPr>
          <p:cNvSpPr>
            <a:spLocks noGrp="1"/>
          </p:cNvSpPr>
          <p:nvPr>
            <p:ph type="sldNum" sz="quarter" idx="12"/>
          </p:nvPr>
        </p:nvSpPr>
        <p:spPr/>
        <p:txBody>
          <a:bodyPr/>
          <a:lstStyle/>
          <a:p>
            <a:fld id="{220B6647-BD7A-7942-B66E-0DFF9B72D92D}" type="slidenum">
              <a:rPr lang="en-US" smtClean="0"/>
              <a:pPr/>
              <a:t>36</a:t>
            </a:fld>
            <a:endParaRPr lang="en-US"/>
          </a:p>
        </p:txBody>
      </p:sp>
    </p:spTree>
    <p:extLst>
      <p:ext uri="{BB962C8B-B14F-4D97-AF65-F5344CB8AC3E}">
        <p14:creationId xmlns:p14="http://schemas.microsoft.com/office/powerpoint/2010/main" val="170632475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F5DCE059-6733-4DCF-AE12-20CE022A04D9}"/>
              </a:ext>
            </a:extLst>
          </p:cNvPr>
          <p:cNvPicPr>
            <a:picLocks noChangeAspect="1"/>
          </p:cNvPicPr>
          <p:nvPr/>
        </p:nvPicPr>
        <p:blipFill>
          <a:blip r:embed="rId2"/>
          <a:stretch>
            <a:fillRect/>
          </a:stretch>
        </p:blipFill>
        <p:spPr>
          <a:xfrm>
            <a:off x="3558840" y="3735571"/>
            <a:ext cx="2820636" cy="1612226"/>
          </a:xfrm>
          <a:prstGeom prst="rect">
            <a:avLst/>
          </a:prstGeom>
        </p:spPr>
      </p:pic>
      <p:pic>
        <p:nvPicPr>
          <p:cNvPr id="7" name="Picture 6">
            <a:extLst>
              <a:ext uri="{FF2B5EF4-FFF2-40B4-BE49-F238E27FC236}">
                <a16:creationId xmlns:a16="http://schemas.microsoft.com/office/drawing/2014/main" id="{18915C21-E44F-4555-A3CB-DDBC4AE52BA2}"/>
              </a:ext>
            </a:extLst>
          </p:cNvPr>
          <p:cNvPicPr>
            <a:picLocks noChangeAspect="1"/>
          </p:cNvPicPr>
          <p:nvPr/>
        </p:nvPicPr>
        <p:blipFill>
          <a:blip r:embed="rId3"/>
          <a:stretch>
            <a:fillRect/>
          </a:stretch>
        </p:blipFill>
        <p:spPr>
          <a:xfrm>
            <a:off x="2939728" y="1758264"/>
            <a:ext cx="3628340" cy="1918610"/>
          </a:xfrm>
          <a:prstGeom prst="rect">
            <a:avLst/>
          </a:prstGeom>
        </p:spPr>
      </p:pic>
      <p:sp>
        <p:nvSpPr>
          <p:cNvPr id="2" name="Title 1">
            <a:extLst>
              <a:ext uri="{FF2B5EF4-FFF2-40B4-BE49-F238E27FC236}">
                <a16:creationId xmlns:a16="http://schemas.microsoft.com/office/drawing/2014/main" id="{D8E487B4-A59D-41F1-A4E9-FFC1C603CEF4}"/>
              </a:ext>
            </a:extLst>
          </p:cNvPr>
          <p:cNvSpPr>
            <a:spLocks noGrp="1"/>
          </p:cNvSpPr>
          <p:nvPr>
            <p:ph type="title"/>
          </p:nvPr>
        </p:nvSpPr>
        <p:spPr/>
        <p:txBody>
          <a:bodyPr/>
          <a:lstStyle/>
          <a:p>
            <a:r>
              <a:rPr lang="en-US" dirty="0"/>
              <a:t>4b. Evaluating Customer </a:t>
            </a:r>
            <a:r>
              <a:rPr lang="en-US" dirty="0" err="1"/>
              <a:t>eXperience</a:t>
            </a:r>
            <a:endParaRPr lang="en-US" dirty="0"/>
          </a:p>
        </p:txBody>
      </p:sp>
      <p:sp>
        <p:nvSpPr>
          <p:cNvPr id="3" name="Text Placeholder 2">
            <a:extLst>
              <a:ext uri="{FF2B5EF4-FFF2-40B4-BE49-F238E27FC236}">
                <a16:creationId xmlns:a16="http://schemas.microsoft.com/office/drawing/2014/main" id="{267522CB-21F1-4A06-A3B8-35C89031A3F8}"/>
              </a:ext>
            </a:extLst>
          </p:cNvPr>
          <p:cNvSpPr>
            <a:spLocks noGrp="1"/>
          </p:cNvSpPr>
          <p:nvPr>
            <p:ph type="body" idx="1"/>
          </p:nvPr>
        </p:nvSpPr>
        <p:spPr>
          <a:xfrm>
            <a:off x="360000" y="1169429"/>
            <a:ext cx="8427600" cy="588835"/>
          </a:xfrm>
        </p:spPr>
        <p:txBody>
          <a:bodyPr/>
          <a:lstStyle/>
          <a:p>
            <a:r>
              <a:rPr lang="en-US" sz="1000" dirty="0"/>
              <a:t>Post on KNIME Blog: </a:t>
            </a:r>
            <a:r>
              <a:rPr lang="en-US" sz="1000" dirty="0">
                <a:hlinkClick r:id="rId4"/>
              </a:rPr>
              <a:t>https://www.knime.com/blog/lexicon-based-sentiment-analysis</a:t>
            </a:r>
            <a:r>
              <a:rPr lang="en-US" sz="1000" dirty="0"/>
              <a:t> </a:t>
            </a:r>
          </a:p>
          <a:p>
            <a:r>
              <a:rPr lang="en-US" sz="1000" dirty="0"/>
              <a:t>Workflow on KNIME Hub: </a:t>
            </a:r>
            <a:r>
              <a:rPr lang="en-US" sz="1000" dirty="0">
                <a:hlinkClick r:id="rId5"/>
              </a:rPr>
              <a:t>https://kni.me/w/3VGz0gdnmIy-DfT4</a:t>
            </a:r>
            <a:r>
              <a:rPr lang="en-US" sz="1000" dirty="0"/>
              <a:t> &amp; </a:t>
            </a:r>
            <a:r>
              <a:rPr lang="en-US" sz="1000" dirty="0">
                <a:hlinkClick r:id="rId6"/>
              </a:rPr>
              <a:t>https://kni.me/w/myYBJS_VRYmt8h2P</a:t>
            </a:r>
            <a:r>
              <a:rPr lang="en-US" sz="1000" dirty="0"/>
              <a:t> </a:t>
            </a:r>
          </a:p>
        </p:txBody>
      </p:sp>
      <p:sp>
        <p:nvSpPr>
          <p:cNvPr id="5" name="Text Placeholder 4">
            <a:extLst>
              <a:ext uri="{FF2B5EF4-FFF2-40B4-BE49-F238E27FC236}">
                <a16:creationId xmlns:a16="http://schemas.microsoft.com/office/drawing/2014/main" id="{CF1082A7-F457-4FCB-86B3-30518E691D2F}"/>
              </a:ext>
            </a:extLst>
          </p:cNvPr>
          <p:cNvSpPr>
            <a:spLocks noGrp="1"/>
          </p:cNvSpPr>
          <p:nvPr>
            <p:ph type="body" idx="2"/>
          </p:nvPr>
        </p:nvSpPr>
        <p:spPr/>
        <p:txBody>
          <a:bodyPr/>
          <a:lstStyle/>
          <a:p>
            <a:r>
              <a:rPr lang="en-US" dirty="0"/>
              <a:t>Sentiment Analysis: with BERT</a:t>
            </a:r>
          </a:p>
        </p:txBody>
      </p:sp>
      <p:sp>
        <p:nvSpPr>
          <p:cNvPr id="8" name="Text Placeholder 2">
            <a:extLst>
              <a:ext uri="{FF2B5EF4-FFF2-40B4-BE49-F238E27FC236}">
                <a16:creationId xmlns:a16="http://schemas.microsoft.com/office/drawing/2014/main" id="{58384ECB-0949-42FF-AAAA-A689AD6BBD02}"/>
              </a:ext>
            </a:extLst>
          </p:cNvPr>
          <p:cNvSpPr txBox="1">
            <a:spLocks/>
          </p:cNvSpPr>
          <p:nvPr/>
        </p:nvSpPr>
        <p:spPr>
          <a:xfrm>
            <a:off x="1067202" y="2428131"/>
            <a:ext cx="1872526" cy="349416"/>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L="457200" marR="0" lvl="0" indent="-342900" algn="l" rtl="0">
              <a:lnSpc>
                <a:spcPct val="100000"/>
              </a:lnSpc>
              <a:spcBef>
                <a:spcPts val="600"/>
              </a:spcBef>
              <a:spcAft>
                <a:spcPts val="0"/>
              </a:spcAft>
              <a:buClr>
                <a:schemeClr val="accent1"/>
              </a:buClr>
              <a:buSzPts val="1800"/>
              <a:buFont typeface="Noto Sans Symbols"/>
              <a:buChar char="▪"/>
              <a:defRPr sz="1800" b="0" i="0" u="none" strike="noStrike" cap="none">
                <a:solidFill>
                  <a:schemeClr val="dk1"/>
                </a:solidFill>
                <a:latin typeface="Arial"/>
                <a:ea typeface="Arial"/>
                <a:cs typeface="Arial"/>
                <a:sym typeface="Arial"/>
              </a:defRPr>
            </a:lvl1pPr>
            <a:lvl2pPr marL="914400" marR="0" lvl="1" indent="-317500" algn="l" rtl="0">
              <a:lnSpc>
                <a:spcPct val="100000"/>
              </a:lnSpc>
              <a:spcBef>
                <a:spcPts val="300"/>
              </a:spcBef>
              <a:spcAft>
                <a:spcPts val="0"/>
              </a:spcAft>
              <a:buClr>
                <a:schemeClr val="accent2"/>
              </a:buClr>
              <a:buSzPts val="1400"/>
              <a:buFont typeface="Noto Sans Symbols"/>
              <a:buChar char="▪"/>
              <a:defRPr sz="1400" b="0" i="0" u="none" strike="noStrike" cap="none">
                <a:solidFill>
                  <a:schemeClr val="dk1"/>
                </a:solidFill>
                <a:latin typeface="Arial"/>
                <a:ea typeface="Arial"/>
                <a:cs typeface="Arial"/>
                <a:sym typeface="Arial"/>
              </a:defRPr>
            </a:lvl2pPr>
            <a:lvl3pPr marL="1371600" marR="0" lvl="2" indent="-317500" algn="l" rtl="0">
              <a:lnSpc>
                <a:spcPct val="100000"/>
              </a:lnSpc>
              <a:spcBef>
                <a:spcPts val="300"/>
              </a:spcBef>
              <a:spcAft>
                <a:spcPts val="0"/>
              </a:spcAft>
              <a:buClr>
                <a:schemeClr val="accent2"/>
              </a:buClr>
              <a:buSzPts val="1400"/>
              <a:buFont typeface="Noto Sans Symbols"/>
              <a:buChar char="▪"/>
              <a:defRPr sz="1400" b="0" i="0" u="none" strike="noStrike" cap="none">
                <a:solidFill>
                  <a:schemeClr val="dk1"/>
                </a:solidFill>
                <a:latin typeface="Arial"/>
                <a:ea typeface="Arial"/>
                <a:cs typeface="Arial"/>
                <a:sym typeface="Arial"/>
              </a:defRPr>
            </a:lvl3pPr>
            <a:lvl4pPr marL="1828800" marR="0" lvl="3" indent="-317500" algn="l" rtl="0">
              <a:lnSpc>
                <a:spcPct val="100000"/>
              </a:lnSpc>
              <a:spcBef>
                <a:spcPts val="300"/>
              </a:spcBef>
              <a:spcAft>
                <a:spcPts val="0"/>
              </a:spcAft>
              <a:buClr>
                <a:schemeClr val="accent2"/>
              </a:buClr>
              <a:buSzPts val="1400"/>
              <a:buFont typeface="Noto Sans Symbols"/>
              <a:buChar char="▪"/>
              <a:defRPr sz="1400" b="0" i="0" u="none" strike="noStrike" cap="none">
                <a:solidFill>
                  <a:schemeClr val="dk1"/>
                </a:solidFill>
                <a:latin typeface="Arial"/>
                <a:ea typeface="Arial"/>
                <a:cs typeface="Arial"/>
                <a:sym typeface="Arial"/>
              </a:defRPr>
            </a:lvl4pPr>
            <a:lvl5pPr marL="2286000" marR="0" lvl="4" indent="-317500" algn="l" rtl="0">
              <a:lnSpc>
                <a:spcPct val="100000"/>
              </a:lnSpc>
              <a:spcBef>
                <a:spcPts val="300"/>
              </a:spcBef>
              <a:spcAft>
                <a:spcPts val="0"/>
              </a:spcAft>
              <a:buClr>
                <a:schemeClr val="accent2"/>
              </a:buClr>
              <a:buSzPts val="1400"/>
              <a:buFont typeface="Noto Sans Symbols"/>
              <a:buChar char="▪"/>
              <a:defRPr sz="1400" b="0" i="0" u="none" strike="noStrike" cap="none">
                <a:solidFill>
                  <a:schemeClr val="dk1"/>
                </a:solidFill>
                <a:latin typeface="Arial"/>
                <a:ea typeface="Arial"/>
                <a:cs typeface="Arial"/>
                <a:sym typeface="Arial"/>
              </a:defRPr>
            </a:lvl5pPr>
            <a:lvl6pPr marL="2743200" marR="0" lvl="5" indent="-342900" algn="l" rtl="0">
              <a:lnSpc>
                <a:spcPct val="100000"/>
              </a:lnSpc>
              <a:spcBef>
                <a:spcPts val="300"/>
              </a:spcBef>
              <a:spcAft>
                <a:spcPts val="0"/>
              </a:spcAft>
              <a:buClr>
                <a:schemeClr val="accent2"/>
              </a:buClr>
              <a:buSzPts val="1800"/>
              <a:buFont typeface="Noto Sans Symbols"/>
              <a:buChar char="▪"/>
              <a:defRPr sz="1350" b="0" i="0" u="none" strike="noStrike" cap="none">
                <a:solidFill>
                  <a:schemeClr val="dk1"/>
                </a:solidFill>
                <a:latin typeface="Arial"/>
                <a:ea typeface="Arial"/>
                <a:cs typeface="Arial"/>
                <a:sym typeface="Arial"/>
              </a:defRPr>
            </a:lvl6pPr>
            <a:lvl7pPr marL="3200400" marR="0" lvl="6" indent="-342900" algn="l" rtl="0">
              <a:lnSpc>
                <a:spcPct val="100000"/>
              </a:lnSpc>
              <a:spcBef>
                <a:spcPts val="300"/>
              </a:spcBef>
              <a:spcAft>
                <a:spcPts val="0"/>
              </a:spcAft>
              <a:buClr>
                <a:schemeClr val="accent2"/>
              </a:buClr>
              <a:buSzPts val="1800"/>
              <a:buFont typeface="Noto Sans Symbols"/>
              <a:buChar char="▪"/>
              <a:defRPr sz="1350" b="0" i="0" u="none" strike="noStrike" cap="none">
                <a:solidFill>
                  <a:schemeClr val="dk1"/>
                </a:solidFill>
                <a:latin typeface="Arial"/>
                <a:ea typeface="Arial"/>
                <a:cs typeface="Arial"/>
                <a:sym typeface="Arial"/>
              </a:defRPr>
            </a:lvl7pPr>
            <a:lvl8pPr marL="3657600" marR="0" lvl="7" indent="-342900" algn="l" rtl="0">
              <a:lnSpc>
                <a:spcPct val="100000"/>
              </a:lnSpc>
              <a:spcBef>
                <a:spcPts val="300"/>
              </a:spcBef>
              <a:spcAft>
                <a:spcPts val="0"/>
              </a:spcAft>
              <a:buClr>
                <a:schemeClr val="accent2"/>
              </a:buClr>
              <a:buSzPts val="1800"/>
              <a:buFont typeface="Noto Sans Symbols"/>
              <a:buChar char="▪"/>
              <a:defRPr sz="1350" b="0" i="0" u="none" strike="noStrike" cap="none">
                <a:solidFill>
                  <a:schemeClr val="dk1"/>
                </a:solidFill>
                <a:latin typeface="Arial"/>
                <a:ea typeface="Arial"/>
                <a:cs typeface="Arial"/>
                <a:sym typeface="Arial"/>
              </a:defRPr>
            </a:lvl8pPr>
            <a:lvl9pPr marL="4114800" marR="0" lvl="8" indent="-342900" algn="l" rtl="0">
              <a:lnSpc>
                <a:spcPct val="90000"/>
              </a:lnSpc>
              <a:spcBef>
                <a:spcPts val="375"/>
              </a:spcBef>
              <a:spcAft>
                <a:spcPts val="0"/>
              </a:spcAft>
              <a:buClr>
                <a:schemeClr val="dk1"/>
              </a:buClr>
              <a:buSzPts val="1800"/>
              <a:buFont typeface="Arial"/>
              <a:buChar char="•"/>
              <a:defRPr sz="1350" b="0" i="0" u="none" strike="noStrike" cap="none">
                <a:solidFill>
                  <a:schemeClr val="dk1"/>
                </a:solidFill>
                <a:latin typeface="Arial"/>
                <a:ea typeface="Arial"/>
                <a:cs typeface="Arial"/>
                <a:sym typeface="Arial"/>
              </a:defRPr>
            </a:lvl9pPr>
          </a:lstStyle>
          <a:p>
            <a:pPr marL="114300" indent="0" algn="ctr">
              <a:buNone/>
            </a:pPr>
            <a:r>
              <a:rPr lang="en-US" sz="1600" b="1" dirty="0"/>
              <a:t>Training</a:t>
            </a:r>
          </a:p>
          <a:p>
            <a:pPr algn="ctr"/>
            <a:endParaRPr lang="en-US" sz="1600" b="1" dirty="0"/>
          </a:p>
        </p:txBody>
      </p:sp>
      <p:sp>
        <p:nvSpPr>
          <p:cNvPr id="9" name="Text Placeholder 2">
            <a:extLst>
              <a:ext uri="{FF2B5EF4-FFF2-40B4-BE49-F238E27FC236}">
                <a16:creationId xmlns:a16="http://schemas.microsoft.com/office/drawing/2014/main" id="{A03EE57A-3811-49D3-B1C0-EBE5BD68C16B}"/>
              </a:ext>
            </a:extLst>
          </p:cNvPr>
          <p:cNvSpPr txBox="1">
            <a:spLocks/>
          </p:cNvSpPr>
          <p:nvPr/>
        </p:nvSpPr>
        <p:spPr>
          <a:xfrm>
            <a:off x="903796" y="4251637"/>
            <a:ext cx="1872526" cy="349416"/>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L="457200" marR="0" lvl="0" indent="-342900" algn="l" rtl="0">
              <a:lnSpc>
                <a:spcPct val="100000"/>
              </a:lnSpc>
              <a:spcBef>
                <a:spcPts val="600"/>
              </a:spcBef>
              <a:spcAft>
                <a:spcPts val="0"/>
              </a:spcAft>
              <a:buClr>
                <a:schemeClr val="accent1"/>
              </a:buClr>
              <a:buSzPts val="1800"/>
              <a:buFont typeface="Noto Sans Symbols"/>
              <a:buChar char="▪"/>
              <a:defRPr sz="1800" b="0" i="0" u="none" strike="noStrike" cap="none">
                <a:solidFill>
                  <a:schemeClr val="dk1"/>
                </a:solidFill>
                <a:latin typeface="Arial"/>
                <a:ea typeface="Arial"/>
                <a:cs typeface="Arial"/>
                <a:sym typeface="Arial"/>
              </a:defRPr>
            </a:lvl1pPr>
            <a:lvl2pPr marL="914400" marR="0" lvl="1" indent="-317500" algn="l" rtl="0">
              <a:lnSpc>
                <a:spcPct val="100000"/>
              </a:lnSpc>
              <a:spcBef>
                <a:spcPts val="300"/>
              </a:spcBef>
              <a:spcAft>
                <a:spcPts val="0"/>
              </a:spcAft>
              <a:buClr>
                <a:schemeClr val="accent2"/>
              </a:buClr>
              <a:buSzPts val="1400"/>
              <a:buFont typeface="Noto Sans Symbols"/>
              <a:buChar char="▪"/>
              <a:defRPr sz="1400" b="0" i="0" u="none" strike="noStrike" cap="none">
                <a:solidFill>
                  <a:schemeClr val="dk1"/>
                </a:solidFill>
                <a:latin typeface="Arial"/>
                <a:ea typeface="Arial"/>
                <a:cs typeface="Arial"/>
                <a:sym typeface="Arial"/>
              </a:defRPr>
            </a:lvl2pPr>
            <a:lvl3pPr marL="1371600" marR="0" lvl="2" indent="-317500" algn="l" rtl="0">
              <a:lnSpc>
                <a:spcPct val="100000"/>
              </a:lnSpc>
              <a:spcBef>
                <a:spcPts val="300"/>
              </a:spcBef>
              <a:spcAft>
                <a:spcPts val="0"/>
              </a:spcAft>
              <a:buClr>
                <a:schemeClr val="accent2"/>
              </a:buClr>
              <a:buSzPts val="1400"/>
              <a:buFont typeface="Noto Sans Symbols"/>
              <a:buChar char="▪"/>
              <a:defRPr sz="1400" b="0" i="0" u="none" strike="noStrike" cap="none">
                <a:solidFill>
                  <a:schemeClr val="dk1"/>
                </a:solidFill>
                <a:latin typeface="Arial"/>
                <a:ea typeface="Arial"/>
                <a:cs typeface="Arial"/>
                <a:sym typeface="Arial"/>
              </a:defRPr>
            </a:lvl3pPr>
            <a:lvl4pPr marL="1828800" marR="0" lvl="3" indent="-317500" algn="l" rtl="0">
              <a:lnSpc>
                <a:spcPct val="100000"/>
              </a:lnSpc>
              <a:spcBef>
                <a:spcPts val="300"/>
              </a:spcBef>
              <a:spcAft>
                <a:spcPts val="0"/>
              </a:spcAft>
              <a:buClr>
                <a:schemeClr val="accent2"/>
              </a:buClr>
              <a:buSzPts val="1400"/>
              <a:buFont typeface="Noto Sans Symbols"/>
              <a:buChar char="▪"/>
              <a:defRPr sz="1400" b="0" i="0" u="none" strike="noStrike" cap="none">
                <a:solidFill>
                  <a:schemeClr val="dk1"/>
                </a:solidFill>
                <a:latin typeface="Arial"/>
                <a:ea typeface="Arial"/>
                <a:cs typeface="Arial"/>
                <a:sym typeface="Arial"/>
              </a:defRPr>
            </a:lvl4pPr>
            <a:lvl5pPr marL="2286000" marR="0" lvl="4" indent="-317500" algn="l" rtl="0">
              <a:lnSpc>
                <a:spcPct val="100000"/>
              </a:lnSpc>
              <a:spcBef>
                <a:spcPts val="300"/>
              </a:spcBef>
              <a:spcAft>
                <a:spcPts val="0"/>
              </a:spcAft>
              <a:buClr>
                <a:schemeClr val="accent2"/>
              </a:buClr>
              <a:buSzPts val="1400"/>
              <a:buFont typeface="Noto Sans Symbols"/>
              <a:buChar char="▪"/>
              <a:defRPr sz="1400" b="0" i="0" u="none" strike="noStrike" cap="none">
                <a:solidFill>
                  <a:schemeClr val="dk1"/>
                </a:solidFill>
                <a:latin typeface="Arial"/>
                <a:ea typeface="Arial"/>
                <a:cs typeface="Arial"/>
                <a:sym typeface="Arial"/>
              </a:defRPr>
            </a:lvl5pPr>
            <a:lvl6pPr marL="2743200" marR="0" lvl="5" indent="-342900" algn="l" rtl="0">
              <a:lnSpc>
                <a:spcPct val="100000"/>
              </a:lnSpc>
              <a:spcBef>
                <a:spcPts val="300"/>
              </a:spcBef>
              <a:spcAft>
                <a:spcPts val="0"/>
              </a:spcAft>
              <a:buClr>
                <a:schemeClr val="accent2"/>
              </a:buClr>
              <a:buSzPts val="1800"/>
              <a:buFont typeface="Noto Sans Symbols"/>
              <a:buChar char="▪"/>
              <a:defRPr sz="1350" b="0" i="0" u="none" strike="noStrike" cap="none">
                <a:solidFill>
                  <a:schemeClr val="dk1"/>
                </a:solidFill>
                <a:latin typeface="Arial"/>
                <a:ea typeface="Arial"/>
                <a:cs typeface="Arial"/>
                <a:sym typeface="Arial"/>
              </a:defRPr>
            </a:lvl6pPr>
            <a:lvl7pPr marL="3200400" marR="0" lvl="6" indent="-342900" algn="l" rtl="0">
              <a:lnSpc>
                <a:spcPct val="100000"/>
              </a:lnSpc>
              <a:spcBef>
                <a:spcPts val="300"/>
              </a:spcBef>
              <a:spcAft>
                <a:spcPts val="0"/>
              </a:spcAft>
              <a:buClr>
                <a:schemeClr val="accent2"/>
              </a:buClr>
              <a:buSzPts val="1800"/>
              <a:buFont typeface="Noto Sans Symbols"/>
              <a:buChar char="▪"/>
              <a:defRPr sz="1350" b="0" i="0" u="none" strike="noStrike" cap="none">
                <a:solidFill>
                  <a:schemeClr val="dk1"/>
                </a:solidFill>
                <a:latin typeface="Arial"/>
                <a:ea typeface="Arial"/>
                <a:cs typeface="Arial"/>
                <a:sym typeface="Arial"/>
              </a:defRPr>
            </a:lvl7pPr>
            <a:lvl8pPr marL="3657600" marR="0" lvl="7" indent="-342900" algn="l" rtl="0">
              <a:lnSpc>
                <a:spcPct val="100000"/>
              </a:lnSpc>
              <a:spcBef>
                <a:spcPts val="300"/>
              </a:spcBef>
              <a:spcAft>
                <a:spcPts val="0"/>
              </a:spcAft>
              <a:buClr>
                <a:schemeClr val="accent2"/>
              </a:buClr>
              <a:buSzPts val="1800"/>
              <a:buFont typeface="Noto Sans Symbols"/>
              <a:buChar char="▪"/>
              <a:defRPr sz="1350" b="0" i="0" u="none" strike="noStrike" cap="none">
                <a:solidFill>
                  <a:schemeClr val="dk1"/>
                </a:solidFill>
                <a:latin typeface="Arial"/>
                <a:ea typeface="Arial"/>
                <a:cs typeface="Arial"/>
                <a:sym typeface="Arial"/>
              </a:defRPr>
            </a:lvl8pPr>
            <a:lvl9pPr marL="4114800" marR="0" lvl="8" indent="-342900" algn="l" rtl="0">
              <a:lnSpc>
                <a:spcPct val="90000"/>
              </a:lnSpc>
              <a:spcBef>
                <a:spcPts val="375"/>
              </a:spcBef>
              <a:spcAft>
                <a:spcPts val="0"/>
              </a:spcAft>
              <a:buClr>
                <a:schemeClr val="dk1"/>
              </a:buClr>
              <a:buSzPts val="1800"/>
              <a:buFont typeface="Arial"/>
              <a:buChar char="•"/>
              <a:defRPr sz="1350" b="0" i="0" u="none" strike="noStrike" cap="none">
                <a:solidFill>
                  <a:schemeClr val="dk1"/>
                </a:solidFill>
                <a:latin typeface="Arial"/>
                <a:ea typeface="Arial"/>
                <a:cs typeface="Arial"/>
                <a:sym typeface="Arial"/>
              </a:defRPr>
            </a:lvl9pPr>
          </a:lstStyle>
          <a:p>
            <a:pPr marL="114300" indent="0" algn="ctr">
              <a:buNone/>
            </a:pPr>
            <a:r>
              <a:rPr lang="en-US" sz="1600" b="1" dirty="0"/>
              <a:t>Deployment</a:t>
            </a:r>
          </a:p>
          <a:p>
            <a:pPr algn="ctr"/>
            <a:endParaRPr lang="en-US" sz="1600" b="1" dirty="0"/>
          </a:p>
        </p:txBody>
      </p:sp>
      <p:sp>
        <p:nvSpPr>
          <p:cNvPr id="12" name="Speech Bubble: Rectangle with Corners Rounded 11">
            <a:extLst>
              <a:ext uri="{FF2B5EF4-FFF2-40B4-BE49-F238E27FC236}">
                <a16:creationId xmlns:a16="http://schemas.microsoft.com/office/drawing/2014/main" id="{19F29E34-2FA7-4331-AB66-7D9E82E7D68E}"/>
              </a:ext>
            </a:extLst>
          </p:cNvPr>
          <p:cNvSpPr/>
          <p:nvPr/>
        </p:nvSpPr>
        <p:spPr>
          <a:xfrm>
            <a:off x="2850457" y="4630913"/>
            <a:ext cx="661048" cy="277797"/>
          </a:xfrm>
          <a:prstGeom prst="wedgeRoundRectCallout">
            <a:avLst>
              <a:gd name="adj1" fmla="val 65825"/>
              <a:gd name="adj2" fmla="val 5783"/>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600" dirty="0">
                <a:solidFill>
                  <a:schemeClr val="accent3"/>
                </a:solidFill>
              </a:rPr>
              <a:t>Real time Tweets</a:t>
            </a:r>
          </a:p>
        </p:txBody>
      </p:sp>
      <p:sp>
        <p:nvSpPr>
          <p:cNvPr id="13" name="Speech Bubble: Rectangle with Corners Rounded 12">
            <a:extLst>
              <a:ext uri="{FF2B5EF4-FFF2-40B4-BE49-F238E27FC236}">
                <a16:creationId xmlns:a16="http://schemas.microsoft.com/office/drawing/2014/main" id="{A3F8BFB0-FED6-4500-ADFC-B0F0C0E5A749}"/>
              </a:ext>
            </a:extLst>
          </p:cNvPr>
          <p:cNvSpPr/>
          <p:nvPr/>
        </p:nvSpPr>
        <p:spPr>
          <a:xfrm>
            <a:off x="6096287" y="4402785"/>
            <a:ext cx="661048" cy="277797"/>
          </a:xfrm>
          <a:prstGeom prst="wedgeRoundRectCallout">
            <a:avLst>
              <a:gd name="adj1" fmla="val -44703"/>
              <a:gd name="adj2" fmla="val 93155"/>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600" dirty="0">
                <a:solidFill>
                  <a:schemeClr val="accent3"/>
                </a:solidFill>
              </a:rPr>
              <a:t>Dashboard</a:t>
            </a:r>
          </a:p>
        </p:txBody>
      </p:sp>
      <p:cxnSp>
        <p:nvCxnSpPr>
          <p:cNvPr id="15" name="Straight Connector 14">
            <a:extLst>
              <a:ext uri="{FF2B5EF4-FFF2-40B4-BE49-F238E27FC236}">
                <a16:creationId xmlns:a16="http://schemas.microsoft.com/office/drawing/2014/main" id="{A4023966-E061-460A-B651-1E2119D183A6}"/>
              </a:ext>
            </a:extLst>
          </p:cNvPr>
          <p:cNvCxnSpPr>
            <a:cxnSpLocks/>
          </p:cNvCxnSpPr>
          <p:nvPr/>
        </p:nvCxnSpPr>
        <p:spPr>
          <a:xfrm>
            <a:off x="3640873" y="3127917"/>
            <a:ext cx="262054" cy="1655956"/>
          </a:xfrm>
          <a:prstGeom prst="line">
            <a:avLst/>
          </a:prstGeom>
          <a:ln w="38100">
            <a:solidFill>
              <a:schemeClr val="tx1">
                <a:lumMod val="60000"/>
                <a:lumOff val="4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44A84283-387C-457D-BBD3-E9F22A42DF69}"/>
              </a:ext>
            </a:extLst>
          </p:cNvPr>
          <p:cNvCxnSpPr>
            <a:cxnSpLocks/>
          </p:cNvCxnSpPr>
          <p:nvPr/>
        </p:nvCxnSpPr>
        <p:spPr>
          <a:xfrm flipH="1">
            <a:off x="5774546" y="3127917"/>
            <a:ext cx="283723" cy="1916049"/>
          </a:xfrm>
          <a:prstGeom prst="line">
            <a:avLst/>
          </a:prstGeom>
          <a:ln w="38100">
            <a:solidFill>
              <a:schemeClr val="tx1">
                <a:lumMod val="60000"/>
                <a:lumOff val="40000"/>
              </a:schemeClr>
            </a:solidFill>
            <a:prstDash val="sysDot"/>
          </a:ln>
        </p:spPr>
        <p:style>
          <a:lnRef idx="1">
            <a:schemeClr val="accent1"/>
          </a:lnRef>
          <a:fillRef idx="0">
            <a:schemeClr val="accent1"/>
          </a:fillRef>
          <a:effectRef idx="0">
            <a:schemeClr val="accent1"/>
          </a:effectRef>
          <a:fontRef idx="minor">
            <a:schemeClr val="tx1"/>
          </a:fontRef>
        </p:style>
      </p:cxnSp>
      <p:sp>
        <p:nvSpPr>
          <p:cNvPr id="20" name="Speech Bubble: Rectangle with Corners Rounded 19">
            <a:extLst>
              <a:ext uri="{FF2B5EF4-FFF2-40B4-BE49-F238E27FC236}">
                <a16:creationId xmlns:a16="http://schemas.microsoft.com/office/drawing/2014/main" id="{1BE673CC-8CC1-4BAE-9E56-D16207D428F7}"/>
              </a:ext>
            </a:extLst>
          </p:cNvPr>
          <p:cNvSpPr/>
          <p:nvPr/>
        </p:nvSpPr>
        <p:spPr>
          <a:xfrm>
            <a:off x="6303674" y="3396906"/>
            <a:ext cx="965539" cy="277797"/>
          </a:xfrm>
          <a:prstGeom prst="wedgeRoundRectCallout">
            <a:avLst>
              <a:gd name="adj1" fmla="val -74772"/>
              <a:gd name="adj2" fmla="val 67370"/>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600" dirty="0">
                <a:solidFill>
                  <a:schemeClr val="accent3"/>
                </a:solidFill>
              </a:rPr>
              <a:t>Easy with </a:t>
            </a:r>
            <a:r>
              <a:rPr lang="en-US" sz="600" b="1" dirty="0">
                <a:solidFill>
                  <a:schemeClr val="accent3"/>
                </a:solidFill>
              </a:rPr>
              <a:t>Integrated Deployment </a:t>
            </a:r>
            <a:r>
              <a:rPr lang="en-US" sz="600" dirty="0">
                <a:solidFill>
                  <a:schemeClr val="accent3"/>
                </a:solidFill>
              </a:rPr>
              <a:t>nodes</a:t>
            </a:r>
          </a:p>
        </p:txBody>
      </p:sp>
      <p:sp>
        <p:nvSpPr>
          <p:cNvPr id="6" name="Slide Number Placeholder 5">
            <a:extLst>
              <a:ext uri="{FF2B5EF4-FFF2-40B4-BE49-F238E27FC236}">
                <a16:creationId xmlns:a16="http://schemas.microsoft.com/office/drawing/2014/main" id="{D2AA25FC-5E40-5BC6-E195-FDA13DF05065}"/>
              </a:ext>
            </a:extLst>
          </p:cNvPr>
          <p:cNvSpPr>
            <a:spLocks noGrp="1"/>
          </p:cNvSpPr>
          <p:nvPr>
            <p:ph type="sldNum" sz="quarter" idx="12"/>
          </p:nvPr>
        </p:nvSpPr>
        <p:spPr/>
        <p:txBody>
          <a:bodyPr/>
          <a:lstStyle/>
          <a:p>
            <a:fld id="{220B6647-BD7A-7942-B66E-0DFF9B72D92D}" type="slidenum">
              <a:rPr lang="en-US" smtClean="0"/>
              <a:pPr/>
              <a:t>37</a:t>
            </a:fld>
            <a:endParaRPr lang="en-US"/>
          </a:p>
        </p:txBody>
      </p:sp>
    </p:spTree>
    <p:extLst>
      <p:ext uri="{BB962C8B-B14F-4D97-AF65-F5344CB8AC3E}">
        <p14:creationId xmlns:p14="http://schemas.microsoft.com/office/powerpoint/2010/main" val="294544018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81162A1B-AB31-4151-89F2-BE0DA6D7B545}"/>
              </a:ext>
            </a:extLst>
          </p:cNvPr>
          <p:cNvPicPr>
            <a:picLocks noChangeAspect="1"/>
          </p:cNvPicPr>
          <p:nvPr/>
        </p:nvPicPr>
        <p:blipFill>
          <a:blip r:embed="rId3"/>
          <a:stretch>
            <a:fillRect/>
          </a:stretch>
        </p:blipFill>
        <p:spPr>
          <a:xfrm>
            <a:off x="640983" y="1851564"/>
            <a:ext cx="7608073" cy="2287131"/>
          </a:xfrm>
          <a:prstGeom prst="rect">
            <a:avLst/>
          </a:prstGeom>
        </p:spPr>
      </p:pic>
      <p:sp>
        <p:nvSpPr>
          <p:cNvPr id="3" name="Slide Number Placeholder 2">
            <a:extLst>
              <a:ext uri="{FF2B5EF4-FFF2-40B4-BE49-F238E27FC236}">
                <a16:creationId xmlns:a16="http://schemas.microsoft.com/office/drawing/2014/main" id="{A28E9DE8-5AB1-DD36-D9A9-4462D0AA4448}"/>
              </a:ext>
            </a:extLst>
          </p:cNvPr>
          <p:cNvSpPr>
            <a:spLocks noGrp="1"/>
          </p:cNvSpPr>
          <p:nvPr>
            <p:ph type="sldNum" sz="quarter" idx="12"/>
          </p:nvPr>
        </p:nvSpPr>
        <p:spPr/>
        <p:txBody>
          <a:bodyPr/>
          <a:lstStyle/>
          <a:p>
            <a:fld id="{220B6647-BD7A-7942-B66E-0DFF9B72D92D}" type="slidenum">
              <a:rPr lang="en-US" smtClean="0"/>
              <a:pPr/>
              <a:t>38</a:t>
            </a:fld>
            <a:endParaRPr lang="en-US"/>
          </a:p>
        </p:txBody>
      </p:sp>
    </p:spTree>
    <p:extLst>
      <p:ext uri="{BB962C8B-B14F-4D97-AF65-F5344CB8AC3E}">
        <p14:creationId xmlns:p14="http://schemas.microsoft.com/office/powerpoint/2010/main" val="232240854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E487B4-A59D-41F1-A4E9-FFC1C603CEF4}"/>
              </a:ext>
            </a:extLst>
          </p:cNvPr>
          <p:cNvSpPr>
            <a:spLocks noGrp="1"/>
          </p:cNvSpPr>
          <p:nvPr>
            <p:ph type="title"/>
          </p:nvPr>
        </p:nvSpPr>
        <p:spPr/>
        <p:txBody>
          <a:bodyPr/>
          <a:lstStyle/>
          <a:p>
            <a:r>
              <a:rPr lang="en-US" dirty="0"/>
              <a:t>4b. Evaluating Customer </a:t>
            </a:r>
            <a:r>
              <a:rPr lang="en-US" dirty="0" err="1"/>
              <a:t>eXperience</a:t>
            </a:r>
            <a:endParaRPr lang="en-US" dirty="0"/>
          </a:p>
        </p:txBody>
      </p:sp>
      <p:sp>
        <p:nvSpPr>
          <p:cNvPr id="21" name="Text Placeholder 2">
            <a:extLst>
              <a:ext uri="{FF2B5EF4-FFF2-40B4-BE49-F238E27FC236}">
                <a16:creationId xmlns:a16="http://schemas.microsoft.com/office/drawing/2014/main" id="{F49DA4BA-C966-461D-ADAA-889CF5F5A91D}"/>
              </a:ext>
            </a:extLst>
          </p:cNvPr>
          <p:cNvSpPr>
            <a:spLocks noGrp="1"/>
          </p:cNvSpPr>
          <p:nvPr>
            <p:ph type="body" idx="1"/>
          </p:nvPr>
        </p:nvSpPr>
        <p:spPr>
          <a:xfrm>
            <a:off x="234275" y="1296000"/>
            <a:ext cx="2067051" cy="385591"/>
          </a:xfrm>
          <a:ln>
            <a:solidFill>
              <a:schemeClr val="bg1">
                <a:lumMod val="75000"/>
              </a:schemeClr>
            </a:solidFill>
          </a:ln>
        </p:spPr>
        <p:txBody>
          <a:bodyPr/>
          <a:lstStyle/>
          <a:p>
            <a:pPr marL="114300" indent="0">
              <a:buNone/>
            </a:pPr>
            <a:r>
              <a:rPr lang="en-US" sz="1600" b="1" dirty="0"/>
              <a:t>Lexicon-based</a:t>
            </a:r>
          </a:p>
        </p:txBody>
      </p:sp>
      <p:sp>
        <p:nvSpPr>
          <p:cNvPr id="5" name="Text Placeholder 4">
            <a:extLst>
              <a:ext uri="{FF2B5EF4-FFF2-40B4-BE49-F238E27FC236}">
                <a16:creationId xmlns:a16="http://schemas.microsoft.com/office/drawing/2014/main" id="{CF1082A7-F457-4FCB-86B3-30518E691D2F}"/>
              </a:ext>
            </a:extLst>
          </p:cNvPr>
          <p:cNvSpPr>
            <a:spLocks noGrp="1"/>
          </p:cNvSpPr>
          <p:nvPr>
            <p:ph type="body" idx="2"/>
          </p:nvPr>
        </p:nvSpPr>
        <p:spPr/>
        <p:txBody>
          <a:bodyPr/>
          <a:lstStyle/>
          <a:p>
            <a:r>
              <a:rPr lang="en-US" dirty="0"/>
              <a:t>Sentiment Analysis: The Results</a:t>
            </a:r>
          </a:p>
        </p:txBody>
      </p:sp>
      <p:sp>
        <p:nvSpPr>
          <p:cNvPr id="22" name="Text Placeholder 2">
            <a:extLst>
              <a:ext uri="{FF2B5EF4-FFF2-40B4-BE49-F238E27FC236}">
                <a16:creationId xmlns:a16="http://schemas.microsoft.com/office/drawing/2014/main" id="{84706D7C-9CE8-4707-B8B4-F982FBD9DAE9}"/>
              </a:ext>
            </a:extLst>
          </p:cNvPr>
          <p:cNvSpPr txBox="1">
            <a:spLocks/>
          </p:cNvSpPr>
          <p:nvPr/>
        </p:nvSpPr>
        <p:spPr>
          <a:xfrm>
            <a:off x="2427051" y="1296000"/>
            <a:ext cx="2067051" cy="385591"/>
          </a:xfrm>
          <a:prstGeom prst="rect">
            <a:avLst/>
          </a:prstGeom>
          <a:noFill/>
          <a:ln>
            <a:solidFill>
              <a:schemeClr val="bg1">
                <a:lumMod val="75000"/>
              </a:schemeClr>
            </a:solidFill>
          </a:ln>
        </p:spPr>
        <p:txBody>
          <a:bodyPr spcFirstLastPara="1" wrap="square" lIns="0" tIns="0" rIns="0" bIns="0" anchor="t" anchorCtr="0">
            <a:noAutofit/>
          </a:bodyPr>
          <a:lstStyle>
            <a:defPPr marR="0" lvl="0" algn="l" rtl="0">
              <a:lnSpc>
                <a:spcPct val="100000"/>
              </a:lnSpc>
              <a:spcBef>
                <a:spcPts val="0"/>
              </a:spcBef>
              <a:spcAft>
                <a:spcPts val="0"/>
              </a:spcAft>
            </a:defPPr>
            <a:lvl1pPr marL="457200" marR="0" lvl="0" indent="-342900" algn="l" rtl="0">
              <a:lnSpc>
                <a:spcPct val="100000"/>
              </a:lnSpc>
              <a:spcBef>
                <a:spcPts val="600"/>
              </a:spcBef>
              <a:spcAft>
                <a:spcPts val="0"/>
              </a:spcAft>
              <a:buClr>
                <a:schemeClr val="accent1"/>
              </a:buClr>
              <a:buSzPts val="1800"/>
              <a:buFont typeface="Noto Sans Symbols"/>
              <a:buChar char="▪"/>
              <a:defRPr sz="1800" b="0" i="0" u="none" strike="noStrike" cap="none">
                <a:solidFill>
                  <a:schemeClr val="dk1"/>
                </a:solidFill>
                <a:latin typeface="Arial"/>
                <a:ea typeface="Arial"/>
                <a:cs typeface="Arial"/>
                <a:sym typeface="Arial"/>
              </a:defRPr>
            </a:lvl1pPr>
            <a:lvl2pPr marL="914400" marR="0" lvl="1" indent="-317500" algn="l" rtl="0">
              <a:lnSpc>
                <a:spcPct val="100000"/>
              </a:lnSpc>
              <a:spcBef>
                <a:spcPts val="300"/>
              </a:spcBef>
              <a:spcAft>
                <a:spcPts val="0"/>
              </a:spcAft>
              <a:buClr>
                <a:schemeClr val="accent2"/>
              </a:buClr>
              <a:buSzPts val="1400"/>
              <a:buFont typeface="Noto Sans Symbols"/>
              <a:buChar char="▪"/>
              <a:defRPr sz="1400" b="0" i="0" u="none" strike="noStrike" cap="none">
                <a:solidFill>
                  <a:schemeClr val="dk1"/>
                </a:solidFill>
                <a:latin typeface="Arial"/>
                <a:ea typeface="Arial"/>
                <a:cs typeface="Arial"/>
                <a:sym typeface="Arial"/>
              </a:defRPr>
            </a:lvl2pPr>
            <a:lvl3pPr marL="1371600" marR="0" lvl="2" indent="-317500" algn="l" rtl="0">
              <a:lnSpc>
                <a:spcPct val="100000"/>
              </a:lnSpc>
              <a:spcBef>
                <a:spcPts val="300"/>
              </a:spcBef>
              <a:spcAft>
                <a:spcPts val="0"/>
              </a:spcAft>
              <a:buClr>
                <a:schemeClr val="accent2"/>
              </a:buClr>
              <a:buSzPts val="1400"/>
              <a:buFont typeface="Noto Sans Symbols"/>
              <a:buChar char="▪"/>
              <a:defRPr sz="1400" b="0" i="0" u="none" strike="noStrike" cap="none">
                <a:solidFill>
                  <a:schemeClr val="dk1"/>
                </a:solidFill>
                <a:latin typeface="Arial"/>
                <a:ea typeface="Arial"/>
                <a:cs typeface="Arial"/>
                <a:sym typeface="Arial"/>
              </a:defRPr>
            </a:lvl3pPr>
            <a:lvl4pPr marL="1828800" marR="0" lvl="3" indent="-317500" algn="l" rtl="0">
              <a:lnSpc>
                <a:spcPct val="100000"/>
              </a:lnSpc>
              <a:spcBef>
                <a:spcPts val="300"/>
              </a:spcBef>
              <a:spcAft>
                <a:spcPts val="0"/>
              </a:spcAft>
              <a:buClr>
                <a:schemeClr val="accent2"/>
              </a:buClr>
              <a:buSzPts val="1400"/>
              <a:buFont typeface="Noto Sans Symbols"/>
              <a:buChar char="▪"/>
              <a:defRPr sz="1400" b="0" i="0" u="none" strike="noStrike" cap="none">
                <a:solidFill>
                  <a:schemeClr val="dk1"/>
                </a:solidFill>
                <a:latin typeface="Arial"/>
                <a:ea typeface="Arial"/>
                <a:cs typeface="Arial"/>
                <a:sym typeface="Arial"/>
              </a:defRPr>
            </a:lvl4pPr>
            <a:lvl5pPr marL="2286000" marR="0" lvl="4" indent="-317500" algn="l" rtl="0">
              <a:lnSpc>
                <a:spcPct val="100000"/>
              </a:lnSpc>
              <a:spcBef>
                <a:spcPts val="300"/>
              </a:spcBef>
              <a:spcAft>
                <a:spcPts val="0"/>
              </a:spcAft>
              <a:buClr>
                <a:schemeClr val="accent2"/>
              </a:buClr>
              <a:buSzPts val="1400"/>
              <a:buFont typeface="Noto Sans Symbols"/>
              <a:buChar char="▪"/>
              <a:defRPr sz="1400" b="0" i="0" u="none" strike="noStrike" cap="none">
                <a:solidFill>
                  <a:schemeClr val="dk1"/>
                </a:solidFill>
                <a:latin typeface="Arial"/>
                <a:ea typeface="Arial"/>
                <a:cs typeface="Arial"/>
                <a:sym typeface="Arial"/>
              </a:defRPr>
            </a:lvl5pPr>
            <a:lvl6pPr marL="2743200" marR="0" lvl="5" indent="-342900" algn="l" rtl="0">
              <a:lnSpc>
                <a:spcPct val="100000"/>
              </a:lnSpc>
              <a:spcBef>
                <a:spcPts val="300"/>
              </a:spcBef>
              <a:spcAft>
                <a:spcPts val="0"/>
              </a:spcAft>
              <a:buClr>
                <a:schemeClr val="accent2"/>
              </a:buClr>
              <a:buSzPts val="1800"/>
              <a:buFont typeface="Noto Sans Symbols"/>
              <a:buChar char="▪"/>
              <a:defRPr sz="1350" b="0" i="0" u="none" strike="noStrike" cap="none">
                <a:solidFill>
                  <a:schemeClr val="dk1"/>
                </a:solidFill>
                <a:latin typeface="Arial"/>
                <a:ea typeface="Arial"/>
                <a:cs typeface="Arial"/>
                <a:sym typeface="Arial"/>
              </a:defRPr>
            </a:lvl6pPr>
            <a:lvl7pPr marL="3200400" marR="0" lvl="6" indent="-342900" algn="l" rtl="0">
              <a:lnSpc>
                <a:spcPct val="100000"/>
              </a:lnSpc>
              <a:spcBef>
                <a:spcPts val="300"/>
              </a:spcBef>
              <a:spcAft>
                <a:spcPts val="0"/>
              </a:spcAft>
              <a:buClr>
                <a:schemeClr val="accent2"/>
              </a:buClr>
              <a:buSzPts val="1800"/>
              <a:buFont typeface="Noto Sans Symbols"/>
              <a:buChar char="▪"/>
              <a:defRPr sz="1350" b="0" i="0" u="none" strike="noStrike" cap="none">
                <a:solidFill>
                  <a:schemeClr val="dk1"/>
                </a:solidFill>
                <a:latin typeface="Arial"/>
                <a:ea typeface="Arial"/>
                <a:cs typeface="Arial"/>
                <a:sym typeface="Arial"/>
              </a:defRPr>
            </a:lvl7pPr>
            <a:lvl8pPr marL="3657600" marR="0" lvl="7" indent="-342900" algn="l" rtl="0">
              <a:lnSpc>
                <a:spcPct val="100000"/>
              </a:lnSpc>
              <a:spcBef>
                <a:spcPts val="300"/>
              </a:spcBef>
              <a:spcAft>
                <a:spcPts val="0"/>
              </a:spcAft>
              <a:buClr>
                <a:schemeClr val="accent2"/>
              </a:buClr>
              <a:buSzPts val="1800"/>
              <a:buFont typeface="Noto Sans Symbols"/>
              <a:buChar char="▪"/>
              <a:defRPr sz="1350" b="0" i="0" u="none" strike="noStrike" cap="none">
                <a:solidFill>
                  <a:schemeClr val="dk1"/>
                </a:solidFill>
                <a:latin typeface="Arial"/>
                <a:ea typeface="Arial"/>
                <a:cs typeface="Arial"/>
                <a:sym typeface="Arial"/>
              </a:defRPr>
            </a:lvl8pPr>
            <a:lvl9pPr marL="4114800" marR="0" lvl="8" indent="-342900" algn="l" rtl="0">
              <a:lnSpc>
                <a:spcPct val="90000"/>
              </a:lnSpc>
              <a:spcBef>
                <a:spcPts val="375"/>
              </a:spcBef>
              <a:spcAft>
                <a:spcPts val="0"/>
              </a:spcAft>
              <a:buClr>
                <a:schemeClr val="dk1"/>
              </a:buClr>
              <a:buSzPts val="1800"/>
              <a:buFont typeface="Arial"/>
              <a:buChar char="•"/>
              <a:defRPr sz="1350" b="0" i="0" u="none" strike="noStrike" cap="none">
                <a:solidFill>
                  <a:schemeClr val="dk1"/>
                </a:solidFill>
                <a:latin typeface="Arial"/>
                <a:ea typeface="Arial"/>
                <a:cs typeface="Arial"/>
                <a:sym typeface="Arial"/>
              </a:defRPr>
            </a:lvl9pPr>
          </a:lstStyle>
          <a:p>
            <a:pPr marL="114300" indent="0">
              <a:buNone/>
            </a:pPr>
            <a:r>
              <a:rPr lang="en-US" sz="1600" b="1" dirty="0">
                <a:solidFill>
                  <a:schemeClr val="tx1">
                    <a:lumMod val="40000"/>
                    <a:lumOff val="60000"/>
                  </a:schemeClr>
                </a:solidFill>
              </a:rPr>
              <a:t>Core ML</a:t>
            </a:r>
          </a:p>
        </p:txBody>
      </p:sp>
      <p:sp>
        <p:nvSpPr>
          <p:cNvPr id="23" name="Text Placeholder 2">
            <a:extLst>
              <a:ext uri="{FF2B5EF4-FFF2-40B4-BE49-F238E27FC236}">
                <a16:creationId xmlns:a16="http://schemas.microsoft.com/office/drawing/2014/main" id="{35F8F426-E5D7-4C27-9232-71453C3D0F89}"/>
              </a:ext>
            </a:extLst>
          </p:cNvPr>
          <p:cNvSpPr txBox="1">
            <a:spLocks/>
          </p:cNvSpPr>
          <p:nvPr/>
        </p:nvSpPr>
        <p:spPr>
          <a:xfrm>
            <a:off x="4624690" y="1296000"/>
            <a:ext cx="2067051" cy="385591"/>
          </a:xfrm>
          <a:prstGeom prst="rect">
            <a:avLst/>
          </a:prstGeom>
          <a:noFill/>
          <a:ln>
            <a:solidFill>
              <a:schemeClr val="bg1">
                <a:lumMod val="75000"/>
              </a:schemeClr>
            </a:solidFill>
          </a:ln>
        </p:spPr>
        <p:txBody>
          <a:bodyPr spcFirstLastPara="1" wrap="square" lIns="0" tIns="0" rIns="0" bIns="0" anchor="t" anchorCtr="0">
            <a:noAutofit/>
          </a:bodyPr>
          <a:lstStyle>
            <a:defPPr marR="0" lvl="0" algn="l" rtl="0">
              <a:lnSpc>
                <a:spcPct val="100000"/>
              </a:lnSpc>
              <a:spcBef>
                <a:spcPts val="0"/>
              </a:spcBef>
              <a:spcAft>
                <a:spcPts val="0"/>
              </a:spcAft>
            </a:defPPr>
            <a:lvl1pPr marL="457200" marR="0" lvl="0" indent="-342900" algn="l" rtl="0">
              <a:lnSpc>
                <a:spcPct val="100000"/>
              </a:lnSpc>
              <a:spcBef>
                <a:spcPts val="600"/>
              </a:spcBef>
              <a:spcAft>
                <a:spcPts val="0"/>
              </a:spcAft>
              <a:buClr>
                <a:schemeClr val="accent1"/>
              </a:buClr>
              <a:buSzPts val="1800"/>
              <a:buFont typeface="Noto Sans Symbols"/>
              <a:buChar char="▪"/>
              <a:defRPr sz="1800" b="0" i="0" u="none" strike="noStrike" cap="none">
                <a:solidFill>
                  <a:schemeClr val="dk1"/>
                </a:solidFill>
                <a:latin typeface="Arial"/>
                <a:ea typeface="Arial"/>
                <a:cs typeface="Arial"/>
                <a:sym typeface="Arial"/>
              </a:defRPr>
            </a:lvl1pPr>
            <a:lvl2pPr marL="914400" marR="0" lvl="1" indent="-317500" algn="l" rtl="0">
              <a:lnSpc>
                <a:spcPct val="100000"/>
              </a:lnSpc>
              <a:spcBef>
                <a:spcPts val="300"/>
              </a:spcBef>
              <a:spcAft>
                <a:spcPts val="0"/>
              </a:spcAft>
              <a:buClr>
                <a:schemeClr val="accent2"/>
              </a:buClr>
              <a:buSzPts val="1400"/>
              <a:buFont typeface="Noto Sans Symbols"/>
              <a:buChar char="▪"/>
              <a:defRPr sz="1400" b="0" i="0" u="none" strike="noStrike" cap="none">
                <a:solidFill>
                  <a:schemeClr val="dk1"/>
                </a:solidFill>
                <a:latin typeface="Arial"/>
                <a:ea typeface="Arial"/>
                <a:cs typeface="Arial"/>
                <a:sym typeface="Arial"/>
              </a:defRPr>
            </a:lvl2pPr>
            <a:lvl3pPr marL="1371600" marR="0" lvl="2" indent="-317500" algn="l" rtl="0">
              <a:lnSpc>
                <a:spcPct val="100000"/>
              </a:lnSpc>
              <a:spcBef>
                <a:spcPts val="300"/>
              </a:spcBef>
              <a:spcAft>
                <a:spcPts val="0"/>
              </a:spcAft>
              <a:buClr>
                <a:schemeClr val="accent2"/>
              </a:buClr>
              <a:buSzPts val="1400"/>
              <a:buFont typeface="Noto Sans Symbols"/>
              <a:buChar char="▪"/>
              <a:defRPr sz="1400" b="0" i="0" u="none" strike="noStrike" cap="none">
                <a:solidFill>
                  <a:schemeClr val="dk1"/>
                </a:solidFill>
                <a:latin typeface="Arial"/>
                <a:ea typeface="Arial"/>
                <a:cs typeface="Arial"/>
                <a:sym typeface="Arial"/>
              </a:defRPr>
            </a:lvl3pPr>
            <a:lvl4pPr marL="1828800" marR="0" lvl="3" indent="-317500" algn="l" rtl="0">
              <a:lnSpc>
                <a:spcPct val="100000"/>
              </a:lnSpc>
              <a:spcBef>
                <a:spcPts val="300"/>
              </a:spcBef>
              <a:spcAft>
                <a:spcPts val="0"/>
              </a:spcAft>
              <a:buClr>
                <a:schemeClr val="accent2"/>
              </a:buClr>
              <a:buSzPts val="1400"/>
              <a:buFont typeface="Noto Sans Symbols"/>
              <a:buChar char="▪"/>
              <a:defRPr sz="1400" b="0" i="0" u="none" strike="noStrike" cap="none">
                <a:solidFill>
                  <a:schemeClr val="dk1"/>
                </a:solidFill>
                <a:latin typeface="Arial"/>
                <a:ea typeface="Arial"/>
                <a:cs typeface="Arial"/>
                <a:sym typeface="Arial"/>
              </a:defRPr>
            </a:lvl4pPr>
            <a:lvl5pPr marL="2286000" marR="0" lvl="4" indent="-317500" algn="l" rtl="0">
              <a:lnSpc>
                <a:spcPct val="100000"/>
              </a:lnSpc>
              <a:spcBef>
                <a:spcPts val="300"/>
              </a:spcBef>
              <a:spcAft>
                <a:spcPts val="0"/>
              </a:spcAft>
              <a:buClr>
                <a:schemeClr val="accent2"/>
              </a:buClr>
              <a:buSzPts val="1400"/>
              <a:buFont typeface="Noto Sans Symbols"/>
              <a:buChar char="▪"/>
              <a:defRPr sz="1400" b="0" i="0" u="none" strike="noStrike" cap="none">
                <a:solidFill>
                  <a:schemeClr val="dk1"/>
                </a:solidFill>
                <a:latin typeface="Arial"/>
                <a:ea typeface="Arial"/>
                <a:cs typeface="Arial"/>
                <a:sym typeface="Arial"/>
              </a:defRPr>
            </a:lvl5pPr>
            <a:lvl6pPr marL="2743200" marR="0" lvl="5" indent="-342900" algn="l" rtl="0">
              <a:lnSpc>
                <a:spcPct val="100000"/>
              </a:lnSpc>
              <a:spcBef>
                <a:spcPts val="300"/>
              </a:spcBef>
              <a:spcAft>
                <a:spcPts val="0"/>
              </a:spcAft>
              <a:buClr>
                <a:schemeClr val="accent2"/>
              </a:buClr>
              <a:buSzPts val="1800"/>
              <a:buFont typeface="Noto Sans Symbols"/>
              <a:buChar char="▪"/>
              <a:defRPr sz="1350" b="0" i="0" u="none" strike="noStrike" cap="none">
                <a:solidFill>
                  <a:schemeClr val="dk1"/>
                </a:solidFill>
                <a:latin typeface="Arial"/>
                <a:ea typeface="Arial"/>
                <a:cs typeface="Arial"/>
                <a:sym typeface="Arial"/>
              </a:defRPr>
            </a:lvl6pPr>
            <a:lvl7pPr marL="3200400" marR="0" lvl="6" indent="-342900" algn="l" rtl="0">
              <a:lnSpc>
                <a:spcPct val="100000"/>
              </a:lnSpc>
              <a:spcBef>
                <a:spcPts val="300"/>
              </a:spcBef>
              <a:spcAft>
                <a:spcPts val="0"/>
              </a:spcAft>
              <a:buClr>
                <a:schemeClr val="accent2"/>
              </a:buClr>
              <a:buSzPts val="1800"/>
              <a:buFont typeface="Noto Sans Symbols"/>
              <a:buChar char="▪"/>
              <a:defRPr sz="1350" b="0" i="0" u="none" strike="noStrike" cap="none">
                <a:solidFill>
                  <a:schemeClr val="dk1"/>
                </a:solidFill>
                <a:latin typeface="Arial"/>
                <a:ea typeface="Arial"/>
                <a:cs typeface="Arial"/>
                <a:sym typeface="Arial"/>
              </a:defRPr>
            </a:lvl7pPr>
            <a:lvl8pPr marL="3657600" marR="0" lvl="7" indent="-342900" algn="l" rtl="0">
              <a:lnSpc>
                <a:spcPct val="100000"/>
              </a:lnSpc>
              <a:spcBef>
                <a:spcPts val="300"/>
              </a:spcBef>
              <a:spcAft>
                <a:spcPts val="0"/>
              </a:spcAft>
              <a:buClr>
                <a:schemeClr val="accent2"/>
              </a:buClr>
              <a:buSzPts val="1800"/>
              <a:buFont typeface="Noto Sans Symbols"/>
              <a:buChar char="▪"/>
              <a:defRPr sz="1350" b="0" i="0" u="none" strike="noStrike" cap="none">
                <a:solidFill>
                  <a:schemeClr val="dk1"/>
                </a:solidFill>
                <a:latin typeface="Arial"/>
                <a:ea typeface="Arial"/>
                <a:cs typeface="Arial"/>
                <a:sym typeface="Arial"/>
              </a:defRPr>
            </a:lvl8pPr>
            <a:lvl9pPr marL="4114800" marR="0" lvl="8" indent="-342900" algn="l" rtl="0">
              <a:lnSpc>
                <a:spcPct val="90000"/>
              </a:lnSpc>
              <a:spcBef>
                <a:spcPts val="375"/>
              </a:spcBef>
              <a:spcAft>
                <a:spcPts val="0"/>
              </a:spcAft>
              <a:buClr>
                <a:schemeClr val="dk1"/>
              </a:buClr>
              <a:buSzPts val="1800"/>
              <a:buFont typeface="Arial"/>
              <a:buChar char="•"/>
              <a:defRPr sz="1350" b="0" i="0" u="none" strike="noStrike" cap="none">
                <a:solidFill>
                  <a:schemeClr val="dk1"/>
                </a:solidFill>
                <a:latin typeface="Arial"/>
                <a:ea typeface="Arial"/>
                <a:cs typeface="Arial"/>
                <a:sym typeface="Arial"/>
              </a:defRPr>
            </a:lvl9pPr>
          </a:lstStyle>
          <a:p>
            <a:pPr marL="114300" indent="0">
              <a:buNone/>
            </a:pPr>
            <a:r>
              <a:rPr lang="en-US" sz="1400" b="1" dirty="0">
                <a:solidFill>
                  <a:schemeClr val="tx1">
                    <a:lumMod val="40000"/>
                    <a:lumOff val="60000"/>
                  </a:schemeClr>
                </a:solidFill>
              </a:rPr>
              <a:t>LSTM (Deep Learning)</a:t>
            </a:r>
          </a:p>
        </p:txBody>
      </p:sp>
      <p:sp>
        <p:nvSpPr>
          <p:cNvPr id="24" name="Text Placeholder 2">
            <a:extLst>
              <a:ext uri="{FF2B5EF4-FFF2-40B4-BE49-F238E27FC236}">
                <a16:creationId xmlns:a16="http://schemas.microsoft.com/office/drawing/2014/main" id="{6B2C248D-E9AE-40F8-9FFE-D525E79C6216}"/>
              </a:ext>
            </a:extLst>
          </p:cNvPr>
          <p:cNvSpPr txBox="1">
            <a:spLocks/>
          </p:cNvSpPr>
          <p:nvPr/>
        </p:nvSpPr>
        <p:spPr>
          <a:xfrm>
            <a:off x="6822329" y="1296000"/>
            <a:ext cx="2067051" cy="385591"/>
          </a:xfrm>
          <a:prstGeom prst="rect">
            <a:avLst/>
          </a:prstGeom>
          <a:noFill/>
          <a:ln>
            <a:solidFill>
              <a:schemeClr val="bg1">
                <a:lumMod val="75000"/>
              </a:schemeClr>
            </a:solidFill>
          </a:ln>
        </p:spPr>
        <p:txBody>
          <a:bodyPr spcFirstLastPara="1" wrap="square" lIns="0" tIns="0" rIns="0" bIns="0" anchor="t" anchorCtr="0">
            <a:noAutofit/>
          </a:bodyPr>
          <a:lstStyle>
            <a:defPPr marR="0" lvl="0" algn="l" rtl="0">
              <a:lnSpc>
                <a:spcPct val="100000"/>
              </a:lnSpc>
              <a:spcBef>
                <a:spcPts val="0"/>
              </a:spcBef>
              <a:spcAft>
                <a:spcPts val="0"/>
              </a:spcAft>
            </a:defPPr>
            <a:lvl1pPr marL="457200" marR="0" lvl="0" indent="-342900" algn="l" rtl="0">
              <a:lnSpc>
                <a:spcPct val="100000"/>
              </a:lnSpc>
              <a:spcBef>
                <a:spcPts val="600"/>
              </a:spcBef>
              <a:spcAft>
                <a:spcPts val="0"/>
              </a:spcAft>
              <a:buClr>
                <a:schemeClr val="accent1"/>
              </a:buClr>
              <a:buSzPts val="1800"/>
              <a:buFont typeface="Noto Sans Symbols"/>
              <a:buChar char="▪"/>
              <a:defRPr sz="1800" b="0" i="0" u="none" strike="noStrike" cap="none">
                <a:solidFill>
                  <a:schemeClr val="dk1"/>
                </a:solidFill>
                <a:latin typeface="Arial"/>
                <a:ea typeface="Arial"/>
                <a:cs typeface="Arial"/>
                <a:sym typeface="Arial"/>
              </a:defRPr>
            </a:lvl1pPr>
            <a:lvl2pPr marL="914400" marR="0" lvl="1" indent="-317500" algn="l" rtl="0">
              <a:lnSpc>
                <a:spcPct val="100000"/>
              </a:lnSpc>
              <a:spcBef>
                <a:spcPts val="300"/>
              </a:spcBef>
              <a:spcAft>
                <a:spcPts val="0"/>
              </a:spcAft>
              <a:buClr>
                <a:schemeClr val="accent2"/>
              </a:buClr>
              <a:buSzPts val="1400"/>
              <a:buFont typeface="Noto Sans Symbols"/>
              <a:buChar char="▪"/>
              <a:defRPr sz="1400" b="0" i="0" u="none" strike="noStrike" cap="none">
                <a:solidFill>
                  <a:schemeClr val="dk1"/>
                </a:solidFill>
                <a:latin typeface="Arial"/>
                <a:ea typeface="Arial"/>
                <a:cs typeface="Arial"/>
                <a:sym typeface="Arial"/>
              </a:defRPr>
            </a:lvl2pPr>
            <a:lvl3pPr marL="1371600" marR="0" lvl="2" indent="-317500" algn="l" rtl="0">
              <a:lnSpc>
                <a:spcPct val="100000"/>
              </a:lnSpc>
              <a:spcBef>
                <a:spcPts val="300"/>
              </a:spcBef>
              <a:spcAft>
                <a:spcPts val="0"/>
              </a:spcAft>
              <a:buClr>
                <a:schemeClr val="accent2"/>
              </a:buClr>
              <a:buSzPts val="1400"/>
              <a:buFont typeface="Noto Sans Symbols"/>
              <a:buChar char="▪"/>
              <a:defRPr sz="1400" b="0" i="0" u="none" strike="noStrike" cap="none">
                <a:solidFill>
                  <a:schemeClr val="dk1"/>
                </a:solidFill>
                <a:latin typeface="Arial"/>
                <a:ea typeface="Arial"/>
                <a:cs typeface="Arial"/>
                <a:sym typeface="Arial"/>
              </a:defRPr>
            </a:lvl3pPr>
            <a:lvl4pPr marL="1828800" marR="0" lvl="3" indent="-317500" algn="l" rtl="0">
              <a:lnSpc>
                <a:spcPct val="100000"/>
              </a:lnSpc>
              <a:spcBef>
                <a:spcPts val="300"/>
              </a:spcBef>
              <a:spcAft>
                <a:spcPts val="0"/>
              </a:spcAft>
              <a:buClr>
                <a:schemeClr val="accent2"/>
              </a:buClr>
              <a:buSzPts val="1400"/>
              <a:buFont typeface="Noto Sans Symbols"/>
              <a:buChar char="▪"/>
              <a:defRPr sz="1400" b="0" i="0" u="none" strike="noStrike" cap="none">
                <a:solidFill>
                  <a:schemeClr val="dk1"/>
                </a:solidFill>
                <a:latin typeface="Arial"/>
                <a:ea typeface="Arial"/>
                <a:cs typeface="Arial"/>
                <a:sym typeface="Arial"/>
              </a:defRPr>
            </a:lvl4pPr>
            <a:lvl5pPr marL="2286000" marR="0" lvl="4" indent="-317500" algn="l" rtl="0">
              <a:lnSpc>
                <a:spcPct val="100000"/>
              </a:lnSpc>
              <a:spcBef>
                <a:spcPts val="300"/>
              </a:spcBef>
              <a:spcAft>
                <a:spcPts val="0"/>
              </a:spcAft>
              <a:buClr>
                <a:schemeClr val="accent2"/>
              </a:buClr>
              <a:buSzPts val="1400"/>
              <a:buFont typeface="Noto Sans Symbols"/>
              <a:buChar char="▪"/>
              <a:defRPr sz="1400" b="0" i="0" u="none" strike="noStrike" cap="none">
                <a:solidFill>
                  <a:schemeClr val="dk1"/>
                </a:solidFill>
                <a:latin typeface="Arial"/>
                <a:ea typeface="Arial"/>
                <a:cs typeface="Arial"/>
                <a:sym typeface="Arial"/>
              </a:defRPr>
            </a:lvl5pPr>
            <a:lvl6pPr marL="2743200" marR="0" lvl="5" indent="-342900" algn="l" rtl="0">
              <a:lnSpc>
                <a:spcPct val="100000"/>
              </a:lnSpc>
              <a:spcBef>
                <a:spcPts val="300"/>
              </a:spcBef>
              <a:spcAft>
                <a:spcPts val="0"/>
              </a:spcAft>
              <a:buClr>
                <a:schemeClr val="accent2"/>
              </a:buClr>
              <a:buSzPts val="1800"/>
              <a:buFont typeface="Noto Sans Symbols"/>
              <a:buChar char="▪"/>
              <a:defRPr sz="1350" b="0" i="0" u="none" strike="noStrike" cap="none">
                <a:solidFill>
                  <a:schemeClr val="dk1"/>
                </a:solidFill>
                <a:latin typeface="Arial"/>
                <a:ea typeface="Arial"/>
                <a:cs typeface="Arial"/>
                <a:sym typeface="Arial"/>
              </a:defRPr>
            </a:lvl6pPr>
            <a:lvl7pPr marL="3200400" marR="0" lvl="6" indent="-342900" algn="l" rtl="0">
              <a:lnSpc>
                <a:spcPct val="100000"/>
              </a:lnSpc>
              <a:spcBef>
                <a:spcPts val="300"/>
              </a:spcBef>
              <a:spcAft>
                <a:spcPts val="0"/>
              </a:spcAft>
              <a:buClr>
                <a:schemeClr val="accent2"/>
              </a:buClr>
              <a:buSzPts val="1800"/>
              <a:buFont typeface="Noto Sans Symbols"/>
              <a:buChar char="▪"/>
              <a:defRPr sz="1350" b="0" i="0" u="none" strike="noStrike" cap="none">
                <a:solidFill>
                  <a:schemeClr val="dk1"/>
                </a:solidFill>
                <a:latin typeface="Arial"/>
                <a:ea typeface="Arial"/>
                <a:cs typeface="Arial"/>
                <a:sym typeface="Arial"/>
              </a:defRPr>
            </a:lvl7pPr>
            <a:lvl8pPr marL="3657600" marR="0" lvl="7" indent="-342900" algn="l" rtl="0">
              <a:lnSpc>
                <a:spcPct val="100000"/>
              </a:lnSpc>
              <a:spcBef>
                <a:spcPts val="300"/>
              </a:spcBef>
              <a:spcAft>
                <a:spcPts val="0"/>
              </a:spcAft>
              <a:buClr>
                <a:schemeClr val="accent2"/>
              </a:buClr>
              <a:buSzPts val="1800"/>
              <a:buFont typeface="Noto Sans Symbols"/>
              <a:buChar char="▪"/>
              <a:defRPr sz="1350" b="0" i="0" u="none" strike="noStrike" cap="none">
                <a:solidFill>
                  <a:schemeClr val="dk1"/>
                </a:solidFill>
                <a:latin typeface="Arial"/>
                <a:ea typeface="Arial"/>
                <a:cs typeface="Arial"/>
                <a:sym typeface="Arial"/>
              </a:defRPr>
            </a:lvl8pPr>
            <a:lvl9pPr marL="4114800" marR="0" lvl="8" indent="-342900" algn="l" rtl="0">
              <a:lnSpc>
                <a:spcPct val="90000"/>
              </a:lnSpc>
              <a:spcBef>
                <a:spcPts val="375"/>
              </a:spcBef>
              <a:spcAft>
                <a:spcPts val="0"/>
              </a:spcAft>
              <a:buClr>
                <a:schemeClr val="dk1"/>
              </a:buClr>
              <a:buSzPts val="1800"/>
              <a:buFont typeface="Arial"/>
              <a:buChar char="•"/>
              <a:defRPr sz="1350" b="0" i="0" u="none" strike="noStrike" cap="none">
                <a:solidFill>
                  <a:schemeClr val="dk1"/>
                </a:solidFill>
                <a:latin typeface="Arial"/>
                <a:ea typeface="Arial"/>
                <a:cs typeface="Arial"/>
                <a:sym typeface="Arial"/>
              </a:defRPr>
            </a:lvl9pPr>
          </a:lstStyle>
          <a:p>
            <a:pPr marL="114300" indent="0">
              <a:buNone/>
            </a:pPr>
            <a:r>
              <a:rPr lang="en-US" sz="1400" b="1" dirty="0">
                <a:solidFill>
                  <a:schemeClr val="tx1">
                    <a:lumMod val="40000"/>
                    <a:lumOff val="60000"/>
                  </a:schemeClr>
                </a:solidFill>
              </a:rPr>
              <a:t>BERT (Deep Learning)</a:t>
            </a:r>
          </a:p>
        </p:txBody>
      </p:sp>
      <p:pic>
        <p:nvPicPr>
          <p:cNvPr id="28" name="Picture 27">
            <a:extLst>
              <a:ext uri="{FF2B5EF4-FFF2-40B4-BE49-F238E27FC236}">
                <a16:creationId xmlns:a16="http://schemas.microsoft.com/office/drawing/2014/main" id="{8C57DC7E-D58A-44C0-AC2F-970BE03377D8}"/>
              </a:ext>
            </a:extLst>
          </p:cNvPr>
          <p:cNvPicPr>
            <a:picLocks noChangeAspect="1"/>
          </p:cNvPicPr>
          <p:nvPr/>
        </p:nvPicPr>
        <p:blipFill>
          <a:blip r:embed="rId3"/>
          <a:stretch>
            <a:fillRect/>
          </a:stretch>
        </p:blipFill>
        <p:spPr>
          <a:xfrm>
            <a:off x="758758" y="1813297"/>
            <a:ext cx="7574046" cy="3536699"/>
          </a:xfrm>
          <a:prstGeom prst="rect">
            <a:avLst/>
          </a:prstGeom>
        </p:spPr>
      </p:pic>
      <p:sp>
        <p:nvSpPr>
          <p:cNvPr id="29" name="Oval 28">
            <a:extLst>
              <a:ext uri="{FF2B5EF4-FFF2-40B4-BE49-F238E27FC236}">
                <a16:creationId xmlns:a16="http://schemas.microsoft.com/office/drawing/2014/main" id="{2F5B645B-E5EA-45B3-8CBD-81F73812EC1B}"/>
              </a:ext>
            </a:extLst>
          </p:cNvPr>
          <p:cNvSpPr/>
          <p:nvPr/>
        </p:nvSpPr>
        <p:spPr>
          <a:xfrm>
            <a:off x="5914417" y="2081719"/>
            <a:ext cx="1099226" cy="214009"/>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Oval 29">
            <a:extLst>
              <a:ext uri="{FF2B5EF4-FFF2-40B4-BE49-F238E27FC236}">
                <a16:creationId xmlns:a16="http://schemas.microsoft.com/office/drawing/2014/main" id="{1F797E51-3EE5-449F-ADE4-6A3A3A2B0288}"/>
              </a:ext>
            </a:extLst>
          </p:cNvPr>
          <p:cNvSpPr/>
          <p:nvPr/>
        </p:nvSpPr>
        <p:spPr>
          <a:xfrm>
            <a:off x="2509736" y="3818106"/>
            <a:ext cx="559341" cy="136188"/>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lide Number Placeholder 2">
            <a:extLst>
              <a:ext uri="{FF2B5EF4-FFF2-40B4-BE49-F238E27FC236}">
                <a16:creationId xmlns:a16="http://schemas.microsoft.com/office/drawing/2014/main" id="{3CB9D8DB-769D-27A0-36C5-1A1C4F589706}"/>
              </a:ext>
            </a:extLst>
          </p:cNvPr>
          <p:cNvSpPr>
            <a:spLocks noGrp="1"/>
          </p:cNvSpPr>
          <p:nvPr>
            <p:ph type="sldNum" sz="quarter" idx="12"/>
          </p:nvPr>
        </p:nvSpPr>
        <p:spPr/>
        <p:txBody>
          <a:bodyPr/>
          <a:lstStyle/>
          <a:p>
            <a:fld id="{220B6647-BD7A-7942-B66E-0DFF9B72D92D}" type="slidenum">
              <a:rPr lang="en-US" smtClean="0"/>
              <a:pPr/>
              <a:t>39</a:t>
            </a:fld>
            <a:endParaRPr lang="en-US"/>
          </a:p>
        </p:txBody>
      </p:sp>
    </p:spTree>
    <p:extLst>
      <p:ext uri="{BB962C8B-B14F-4D97-AF65-F5344CB8AC3E}">
        <p14:creationId xmlns:p14="http://schemas.microsoft.com/office/powerpoint/2010/main" val="77915282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E487B4-A59D-41F1-A4E9-FFC1C603CEF4}"/>
              </a:ext>
            </a:extLst>
          </p:cNvPr>
          <p:cNvSpPr>
            <a:spLocks noGrp="1"/>
          </p:cNvSpPr>
          <p:nvPr>
            <p:ph type="title"/>
          </p:nvPr>
        </p:nvSpPr>
        <p:spPr/>
        <p:txBody>
          <a:bodyPr/>
          <a:lstStyle/>
          <a:p>
            <a:r>
              <a:rPr lang="en-US" dirty="0"/>
              <a:t>Marketing Analytics</a:t>
            </a:r>
          </a:p>
        </p:txBody>
      </p:sp>
      <p:sp>
        <p:nvSpPr>
          <p:cNvPr id="3" name="Text Placeholder 2">
            <a:extLst>
              <a:ext uri="{FF2B5EF4-FFF2-40B4-BE49-F238E27FC236}">
                <a16:creationId xmlns:a16="http://schemas.microsoft.com/office/drawing/2014/main" id="{267522CB-21F1-4A06-A3B8-35C89031A3F8}"/>
              </a:ext>
            </a:extLst>
          </p:cNvPr>
          <p:cNvSpPr>
            <a:spLocks noGrp="1"/>
          </p:cNvSpPr>
          <p:nvPr>
            <p:ph type="body" idx="1"/>
          </p:nvPr>
        </p:nvSpPr>
        <p:spPr>
          <a:xfrm>
            <a:off x="360000" y="1232938"/>
            <a:ext cx="8074552" cy="1053062"/>
          </a:xfrm>
        </p:spPr>
        <p:txBody>
          <a:bodyPr/>
          <a:lstStyle/>
          <a:p>
            <a:r>
              <a:rPr lang="en-US" sz="1800" b="1" dirty="0"/>
              <a:t>Marketing Analytics</a:t>
            </a:r>
            <a:r>
              <a:rPr lang="en-US" sz="1800" dirty="0"/>
              <a:t>:</a:t>
            </a:r>
            <a:r>
              <a:rPr lang="en-US" sz="1800" i="1" dirty="0"/>
              <a:t> “methods for measuring, analyzing, predicting and managing marketing performance, with the purpose of maximizing effectiveness and ROI” (American Marketing Association)</a:t>
            </a:r>
          </a:p>
          <a:p>
            <a:endParaRPr lang="en-US" dirty="0"/>
          </a:p>
        </p:txBody>
      </p:sp>
      <p:sp>
        <p:nvSpPr>
          <p:cNvPr id="5" name="Text Placeholder 4">
            <a:extLst>
              <a:ext uri="{FF2B5EF4-FFF2-40B4-BE49-F238E27FC236}">
                <a16:creationId xmlns:a16="http://schemas.microsoft.com/office/drawing/2014/main" id="{CF1082A7-F457-4FCB-86B3-30518E691D2F}"/>
              </a:ext>
            </a:extLst>
          </p:cNvPr>
          <p:cNvSpPr>
            <a:spLocks noGrp="1"/>
          </p:cNvSpPr>
          <p:nvPr>
            <p:ph type="body" idx="2"/>
          </p:nvPr>
        </p:nvSpPr>
        <p:spPr/>
        <p:txBody>
          <a:bodyPr/>
          <a:lstStyle/>
          <a:p>
            <a:r>
              <a:rPr lang="en-US" dirty="0"/>
              <a:t>What is it? What is for?</a:t>
            </a:r>
          </a:p>
        </p:txBody>
      </p:sp>
      <p:pic>
        <p:nvPicPr>
          <p:cNvPr id="7" name="Picture 6">
            <a:extLst>
              <a:ext uri="{FF2B5EF4-FFF2-40B4-BE49-F238E27FC236}">
                <a16:creationId xmlns:a16="http://schemas.microsoft.com/office/drawing/2014/main" id="{90059A44-0A79-46FB-93CB-4402FE269B7C}"/>
              </a:ext>
            </a:extLst>
          </p:cNvPr>
          <p:cNvPicPr>
            <a:picLocks noChangeAspect="1"/>
          </p:cNvPicPr>
          <p:nvPr/>
        </p:nvPicPr>
        <p:blipFill rotWithShape="1">
          <a:blip r:embed="rId2">
            <a:extLst>
              <a:ext uri="{28A0092B-C50C-407E-A947-70E740481C1C}">
                <a14:useLocalDpi xmlns:a14="http://schemas.microsoft.com/office/drawing/2010/main"/>
              </a:ext>
            </a:extLst>
          </a:blip>
          <a:srcRect b="13406"/>
          <a:stretch/>
        </p:blipFill>
        <p:spPr>
          <a:xfrm>
            <a:off x="1636762" y="2286000"/>
            <a:ext cx="5275238" cy="3029976"/>
          </a:xfrm>
          <a:prstGeom prst="rect">
            <a:avLst/>
          </a:prstGeom>
        </p:spPr>
      </p:pic>
      <p:sp>
        <p:nvSpPr>
          <p:cNvPr id="8" name="TextBox 7">
            <a:extLst>
              <a:ext uri="{FF2B5EF4-FFF2-40B4-BE49-F238E27FC236}">
                <a16:creationId xmlns:a16="http://schemas.microsoft.com/office/drawing/2014/main" id="{95353BCA-D0E2-48AF-B129-D395D5D8E282}"/>
              </a:ext>
            </a:extLst>
          </p:cNvPr>
          <p:cNvSpPr txBox="1"/>
          <p:nvPr/>
        </p:nvSpPr>
        <p:spPr>
          <a:xfrm>
            <a:off x="6735476" y="3784712"/>
            <a:ext cx="1875600" cy="430887"/>
          </a:xfrm>
          <a:prstGeom prst="rect">
            <a:avLst/>
          </a:prstGeom>
          <a:noFill/>
        </p:spPr>
        <p:txBody>
          <a:bodyPr wrap="square" rtlCol="0">
            <a:spAutoFit/>
          </a:bodyPr>
          <a:lstStyle/>
          <a:p>
            <a:r>
              <a:rPr lang="en-US" sz="1100" dirty="0"/>
              <a:t>Figure 1. Wedel and Kannan (2016)</a:t>
            </a:r>
          </a:p>
        </p:txBody>
      </p:sp>
      <p:sp>
        <p:nvSpPr>
          <p:cNvPr id="6" name="Slide Number Placeholder 5">
            <a:extLst>
              <a:ext uri="{FF2B5EF4-FFF2-40B4-BE49-F238E27FC236}">
                <a16:creationId xmlns:a16="http://schemas.microsoft.com/office/drawing/2014/main" id="{BE15F9C9-5C83-BF43-4A78-CF7249DDB274}"/>
              </a:ext>
            </a:extLst>
          </p:cNvPr>
          <p:cNvSpPr>
            <a:spLocks noGrp="1"/>
          </p:cNvSpPr>
          <p:nvPr>
            <p:ph type="sldNum" sz="quarter" idx="12"/>
          </p:nvPr>
        </p:nvSpPr>
        <p:spPr/>
        <p:txBody>
          <a:bodyPr/>
          <a:lstStyle/>
          <a:p>
            <a:fld id="{220B6647-BD7A-7942-B66E-0DFF9B72D92D}" type="slidenum">
              <a:rPr lang="en-US" smtClean="0"/>
              <a:pPr/>
              <a:t>4</a:t>
            </a:fld>
            <a:endParaRPr lang="en-US"/>
          </a:p>
        </p:txBody>
      </p:sp>
    </p:spTree>
    <p:extLst>
      <p:ext uri="{BB962C8B-B14F-4D97-AF65-F5344CB8AC3E}">
        <p14:creationId xmlns:p14="http://schemas.microsoft.com/office/powerpoint/2010/main" val="323512869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5EB8450A-7D62-4B7A-A827-6A466CEF6133}"/>
              </a:ext>
            </a:extLst>
          </p:cNvPr>
          <p:cNvPicPr>
            <a:picLocks noChangeAspect="1"/>
          </p:cNvPicPr>
          <p:nvPr/>
        </p:nvPicPr>
        <p:blipFill>
          <a:blip r:embed="rId3"/>
          <a:stretch>
            <a:fillRect/>
          </a:stretch>
        </p:blipFill>
        <p:spPr>
          <a:xfrm>
            <a:off x="904672" y="1779036"/>
            <a:ext cx="7574046" cy="3547455"/>
          </a:xfrm>
          <a:prstGeom prst="rect">
            <a:avLst/>
          </a:prstGeom>
        </p:spPr>
      </p:pic>
      <p:sp>
        <p:nvSpPr>
          <p:cNvPr id="2" name="Title 1">
            <a:extLst>
              <a:ext uri="{FF2B5EF4-FFF2-40B4-BE49-F238E27FC236}">
                <a16:creationId xmlns:a16="http://schemas.microsoft.com/office/drawing/2014/main" id="{D8E487B4-A59D-41F1-A4E9-FFC1C603CEF4}"/>
              </a:ext>
            </a:extLst>
          </p:cNvPr>
          <p:cNvSpPr>
            <a:spLocks noGrp="1"/>
          </p:cNvSpPr>
          <p:nvPr>
            <p:ph type="title"/>
          </p:nvPr>
        </p:nvSpPr>
        <p:spPr/>
        <p:txBody>
          <a:bodyPr/>
          <a:lstStyle/>
          <a:p>
            <a:r>
              <a:rPr lang="en-US" dirty="0"/>
              <a:t>4b. Evaluating Customer </a:t>
            </a:r>
            <a:r>
              <a:rPr lang="en-US" dirty="0" err="1"/>
              <a:t>eXperience</a:t>
            </a:r>
            <a:endParaRPr lang="en-US" dirty="0"/>
          </a:p>
        </p:txBody>
      </p:sp>
      <p:sp>
        <p:nvSpPr>
          <p:cNvPr id="21" name="Text Placeholder 2">
            <a:extLst>
              <a:ext uri="{FF2B5EF4-FFF2-40B4-BE49-F238E27FC236}">
                <a16:creationId xmlns:a16="http://schemas.microsoft.com/office/drawing/2014/main" id="{F49DA4BA-C966-461D-ADAA-889CF5F5A91D}"/>
              </a:ext>
            </a:extLst>
          </p:cNvPr>
          <p:cNvSpPr>
            <a:spLocks noGrp="1"/>
          </p:cNvSpPr>
          <p:nvPr>
            <p:ph type="body" idx="1"/>
          </p:nvPr>
        </p:nvSpPr>
        <p:spPr>
          <a:xfrm>
            <a:off x="234275" y="1296000"/>
            <a:ext cx="2067051" cy="385591"/>
          </a:xfrm>
          <a:ln>
            <a:solidFill>
              <a:schemeClr val="bg1">
                <a:lumMod val="75000"/>
              </a:schemeClr>
            </a:solidFill>
          </a:ln>
        </p:spPr>
        <p:txBody>
          <a:bodyPr/>
          <a:lstStyle/>
          <a:p>
            <a:pPr marL="114300" indent="0">
              <a:buNone/>
            </a:pPr>
            <a:r>
              <a:rPr lang="en-US" sz="1600" b="1" dirty="0">
                <a:solidFill>
                  <a:schemeClr val="tx1">
                    <a:lumMod val="40000"/>
                    <a:lumOff val="60000"/>
                  </a:schemeClr>
                </a:solidFill>
              </a:rPr>
              <a:t>Lexicon-based</a:t>
            </a:r>
          </a:p>
        </p:txBody>
      </p:sp>
      <p:sp>
        <p:nvSpPr>
          <p:cNvPr id="5" name="Text Placeholder 4">
            <a:extLst>
              <a:ext uri="{FF2B5EF4-FFF2-40B4-BE49-F238E27FC236}">
                <a16:creationId xmlns:a16="http://schemas.microsoft.com/office/drawing/2014/main" id="{CF1082A7-F457-4FCB-86B3-30518E691D2F}"/>
              </a:ext>
            </a:extLst>
          </p:cNvPr>
          <p:cNvSpPr>
            <a:spLocks noGrp="1"/>
          </p:cNvSpPr>
          <p:nvPr>
            <p:ph type="body" idx="2"/>
          </p:nvPr>
        </p:nvSpPr>
        <p:spPr/>
        <p:txBody>
          <a:bodyPr/>
          <a:lstStyle/>
          <a:p>
            <a:r>
              <a:rPr lang="en-US" dirty="0"/>
              <a:t>Sentiment Analysis: The Results</a:t>
            </a:r>
          </a:p>
        </p:txBody>
      </p:sp>
      <p:sp>
        <p:nvSpPr>
          <p:cNvPr id="22" name="Text Placeholder 2">
            <a:extLst>
              <a:ext uri="{FF2B5EF4-FFF2-40B4-BE49-F238E27FC236}">
                <a16:creationId xmlns:a16="http://schemas.microsoft.com/office/drawing/2014/main" id="{84706D7C-9CE8-4707-B8B4-F982FBD9DAE9}"/>
              </a:ext>
            </a:extLst>
          </p:cNvPr>
          <p:cNvSpPr txBox="1">
            <a:spLocks/>
          </p:cNvSpPr>
          <p:nvPr/>
        </p:nvSpPr>
        <p:spPr>
          <a:xfrm>
            <a:off x="2427051" y="1296000"/>
            <a:ext cx="2067051" cy="385591"/>
          </a:xfrm>
          <a:prstGeom prst="rect">
            <a:avLst/>
          </a:prstGeom>
          <a:noFill/>
          <a:ln>
            <a:solidFill>
              <a:schemeClr val="bg1">
                <a:lumMod val="75000"/>
              </a:schemeClr>
            </a:solidFill>
          </a:ln>
        </p:spPr>
        <p:txBody>
          <a:bodyPr spcFirstLastPara="1" wrap="square" lIns="0" tIns="0" rIns="0" bIns="0" anchor="t" anchorCtr="0">
            <a:noAutofit/>
          </a:bodyPr>
          <a:lstStyle>
            <a:defPPr marR="0" lvl="0" algn="l" rtl="0">
              <a:lnSpc>
                <a:spcPct val="100000"/>
              </a:lnSpc>
              <a:spcBef>
                <a:spcPts val="0"/>
              </a:spcBef>
              <a:spcAft>
                <a:spcPts val="0"/>
              </a:spcAft>
            </a:defPPr>
            <a:lvl1pPr marL="457200" marR="0" lvl="0" indent="-342900" algn="l" rtl="0">
              <a:lnSpc>
                <a:spcPct val="100000"/>
              </a:lnSpc>
              <a:spcBef>
                <a:spcPts val="600"/>
              </a:spcBef>
              <a:spcAft>
                <a:spcPts val="0"/>
              </a:spcAft>
              <a:buClr>
                <a:schemeClr val="accent1"/>
              </a:buClr>
              <a:buSzPts val="1800"/>
              <a:buFont typeface="Noto Sans Symbols"/>
              <a:buChar char="▪"/>
              <a:defRPr sz="1800" b="0" i="0" u="none" strike="noStrike" cap="none">
                <a:solidFill>
                  <a:schemeClr val="dk1"/>
                </a:solidFill>
                <a:latin typeface="Arial"/>
                <a:ea typeface="Arial"/>
                <a:cs typeface="Arial"/>
                <a:sym typeface="Arial"/>
              </a:defRPr>
            </a:lvl1pPr>
            <a:lvl2pPr marL="914400" marR="0" lvl="1" indent="-317500" algn="l" rtl="0">
              <a:lnSpc>
                <a:spcPct val="100000"/>
              </a:lnSpc>
              <a:spcBef>
                <a:spcPts val="300"/>
              </a:spcBef>
              <a:spcAft>
                <a:spcPts val="0"/>
              </a:spcAft>
              <a:buClr>
                <a:schemeClr val="accent2"/>
              </a:buClr>
              <a:buSzPts val="1400"/>
              <a:buFont typeface="Noto Sans Symbols"/>
              <a:buChar char="▪"/>
              <a:defRPr sz="1400" b="0" i="0" u="none" strike="noStrike" cap="none">
                <a:solidFill>
                  <a:schemeClr val="dk1"/>
                </a:solidFill>
                <a:latin typeface="Arial"/>
                <a:ea typeface="Arial"/>
                <a:cs typeface="Arial"/>
                <a:sym typeface="Arial"/>
              </a:defRPr>
            </a:lvl2pPr>
            <a:lvl3pPr marL="1371600" marR="0" lvl="2" indent="-317500" algn="l" rtl="0">
              <a:lnSpc>
                <a:spcPct val="100000"/>
              </a:lnSpc>
              <a:spcBef>
                <a:spcPts val="300"/>
              </a:spcBef>
              <a:spcAft>
                <a:spcPts val="0"/>
              </a:spcAft>
              <a:buClr>
                <a:schemeClr val="accent2"/>
              </a:buClr>
              <a:buSzPts val="1400"/>
              <a:buFont typeface="Noto Sans Symbols"/>
              <a:buChar char="▪"/>
              <a:defRPr sz="1400" b="0" i="0" u="none" strike="noStrike" cap="none">
                <a:solidFill>
                  <a:schemeClr val="dk1"/>
                </a:solidFill>
                <a:latin typeface="Arial"/>
                <a:ea typeface="Arial"/>
                <a:cs typeface="Arial"/>
                <a:sym typeface="Arial"/>
              </a:defRPr>
            </a:lvl3pPr>
            <a:lvl4pPr marL="1828800" marR="0" lvl="3" indent="-317500" algn="l" rtl="0">
              <a:lnSpc>
                <a:spcPct val="100000"/>
              </a:lnSpc>
              <a:spcBef>
                <a:spcPts val="300"/>
              </a:spcBef>
              <a:spcAft>
                <a:spcPts val="0"/>
              </a:spcAft>
              <a:buClr>
                <a:schemeClr val="accent2"/>
              </a:buClr>
              <a:buSzPts val="1400"/>
              <a:buFont typeface="Noto Sans Symbols"/>
              <a:buChar char="▪"/>
              <a:defRPr sz="1400" b="0" i="0" u="none" strike="noStrike" cap="none">
                <a:solidFill>
                  <a:schemeClr val="dk1"/>
                </a:solidFill>
                <a:latin typeface="Arial"/>
                <a:ea typeface="Arial"/>
                <a:cs typeface="Arial"/>
                <a:sym typeface="Arial"/>
              </a:defRPr>
            </a:lvl4pPr>
            <a:lvl5pPr marL="2286000" marR="0" lvl="4" indent="-317500" algn="l" rtl="0">
              <a:lnSpc>
                <a:spcPct val="100000"/>
              </a:lnSpc>
              <a:spcBef>
                <a:spcPts val="300"/>
              </a:spcBef>
              <a:spcAft>
                <a:spcPts val="0"/>
              </a:spcAft>
              <a:buClr>
                <a:schemeClr val="accent2"/>
              </a:buClr>
              <a:buSzPts val="1400"/>
              <a:buFont typeface="Noto Sans Symbols"/>
              <a:buChar char="▪"/>
              <a:defRPr sz="1400" b="0" i="0" u="none" strike="noStrike" cap="none">
                <a:solidFill>
                  <a:schemeClr val="dk1"/>
                </a:solidFill>
                <a:latin typeface="Arial"/>
                <a:ea typeface="Arial"/>
                <a:cs typeface="Arial"/>
                <a:sym typeface="Arial"/>
              </a:defRPr>
            </a:lvl5pPr>
            <a:lvl6pPr marL="2743200" marR="0" lvl="5" indent="-342900" algn="l" rtl="0">
              <a:lnSpc>
                <a:spcPct val="100000"/>
              </a:lnSpc>
              <a:spcBef>
                <a:spcPts val="300"/>
              </a:spcBef>
              <a:spcAft>
                <a:spcPts val="0"/>
              </a:spcAft>
              <a:buClr>
                <a:schemeClr val="accent2"/>
              </a:buClr>
              <a:buSzPts val="1800"/>
              <a:buFont typeface="Noto Sans Symbols"/>
              <a:buChar char="▪"/>
              <a:defRPr sz="1350" b="0" i="0" u="none" strike="noStrike" cap="none">
                <a:solidFill>
                  <a:schemeClr val="dk1"/>
                </a:solidFill>
                <a:latin typeface="Arial"/>
                <a:ea typeface="Arial"/>
                <a:cs typeface="Arial"/>
                <a:sym typeface="Arial"/>
              </a:defRPr>
            </a:lvl6pPr>
            <a:lvl7pPr marL="3200400" marR="0" lvl="6" indent="-342900" algn="l" rtl="0">
              <a:lnSpc>
                <a:spcPct val="100000"/>
              </a:lnSpc>
              <a:spcBef>
                <a:spcPts val="300"/>
              </a:spcBef>
              <a:spcAft>
                <a:spcPts val="0"/>
              </a:spcAft>
              <a:buClr>
                <a:schemeClr val="accent2"/>
              </a:buClr>
              <a:buSzPts val="1800"/>
              <a:buFont typeface="Noto Sans Symbols"/>
              <a:buChar char="▪"/>
              <a:defRPr sz="1350" b="0" i="0" u="none" strike="noStrike" cap="none">
                <a:solidFill>
                  <a:schemeClr val="dk1"/>
                </a:solidFill>
                <a:latin typeface="Arial"/>
                <a:ea typeface="Arial"/>
                <a:cs typeface="Arial"/>
                <a:sym typeface="Arial"/>
              </a:defRPr>
            </a:lvl7pPr>
            <a:lvl8pPr marL="3657600" marR="0" lvl="7" indent="-342900" algn="l" rtl="0">
              <a:lnSpc>
                <a:spcPct val="100000"/>
              </a:lnSpc>
              <a:spcBef>
                <a:spcPts val="300"/>
              </a:spcBef>
              <a:spcAft>
                <a:spcPts val="0"/>
              </a:spcAft>
              <a:buClr>
                <a:schemeClr val="accent2"/>
              </a:buClr>
              <a:buSzPts val="1800"/>
              <a:buFont typeface="Noto Sans Symbols"/>
              <a:buChar char="▪"/>
              <a:defRPr sz="1350" b="0" i="0" u="none" strike="noStrike" cap="none">
                <a:solidFill>
                  <a:schemeClr val="dk1"/>
                </a:solidFill>
                <a:latin typeface="Arial"/>
                <a:ea typeface="Arial"/>
                <a:cs typeface="Arial"/>
                <a:sym typeface="Arial"/>
              </a:defRPr>
            </a:lvl8pPr>
            <a:lvl9pPr marL="4114800" marR="0" lvl="8" indent="-342900" algn="l" rtl="0">
              <a:lnSpc>
                <a:spcPct val="90000"/>
              </a:lnSpc>
              <a:spcBef>
                <a:spcPts val="375"/>
              </a:spcBef>
              <a:spcAft>
                <a:spcPts val="0"/>
              </a:spcAft>
              <a:buClr>
                <a:schemeClr val="dk1"/>
              </a:buClr>
              <a:buSzPts val="1800"/>
              <a:buFont typeface="Arial"/>
              <a:buChar char="•"/>
              <a:defRPr sz="1350" b="0" i="0" u="none" strike="noStrike" cap="none">
                <a:solidFill>
                  <a:schemeClr val="dk1"/>
                </a:solidFill>
                <a:latin typeface="Arial"/>
                <a:ea typeface="Arial"/>
                <a:cs typeface="Arial"/>
                <a:sym typeface="Arial"/>
              </a:defRPr>
            </a:lvl9pPr>
          </a:lstStyle>
          <a:p>
            <a:pPr marL="114300" indent="0">
              <a:buNone/>
            </a:pPr>
            <a:r>
              <a:rPr lang="en-US" sz="1600" b="1" dirty="0">
                <a:solidFill>
                  <a:schemeClr val="tx1"/>
                </a:solidFill>
              </a:rPr>
              <a:t>Core ML (SVM)</a:t>
            </a:r>
          </a:p>
        </p:txBody>
      </p:sp>
      <p:sp>
        <p:nvSpPr>
          <p:cNvPr id="23" name="Text Placeholder 2">
            <a:extLst>
              <a:ext uri="{FF2B5EF4-FFF2-40B4-BE49-F238E27FC236}">
                <a16:creationId xmlns:a16="http://schemas.microsoft.com/office/drawing/2014/main" id="{35F8F426-E5D7-4C27-9232-71453C3D0F89}"/>
              </a:ext>
            </a:extLst>
          </p:cNvPr>
          <p:cNvSpPr txBox="1">
            <a:spLocks/>
          </p:cNvSpPr>
          <p:nvPr/>
        </p:nvSpPr>
        <p:spPr>
          <a:xfrm>
            <a:off x="4624690" y="1296000"/>
            <a:ext cx="2067051" cy="385591"/>
          </a:xfrm>
          <a:prstGeom prst="rect">
            <a:avLst/>
          </a:prstGeom>
          <a:noFill/>
          <a:ln>
            <a:solidFill>
              <a:schemeClr val="bg1">
                <a:lumMod val="75000"/>
              </a:schemeClr>
            </a:solidFill>
          </a:ln>
        </p:spPr>
        <p:txBody>
          <a:bodyPr spcFirstLastPara="1" wrap="square" lIns="0" tIns="0" rIns="0" bIns="0" anchor="t" anchorCtr="0">
            <a:noAutofit/>
          </a:bodyPr>
          <a:lstStyle>
            <a:defPPr marR="0" lvl="0" algn="l" rtl="0">
              <a:lnSpc>
                <a:spcPct val="100000"/>
              </a:lnSpc>
              <a:spcBef>
                <a:spcPts val="0"/>
              </a:spcBef>
              <a:spcAft>
                <a:spcPts val="0"/>
              </a:spcAft>
            </a:defPPr>
            <a:lvl1pPr marL="457200" marR="0" lvl="0" indent="-342900" algn="l" rtl="0">
              <a:lnSpc>
                <a:spcPct val="100000"/>
              </a:lnSpc>
              <a:spcBef>
                <a:spcPts val="600"/>
              </a:spcBef>
              <a:spcAft>
                <a:spcPts val="0"/>
              </a:spcAft>
              <a:buClr>
                <a:schemeClr val="accent1"/>
              </a:buClr>
              <a:buSzPts val="1800"/>
              <a:buFont typeface="Noto Sans Symbols"/>
              <a:buChar char="▪"/>
              <a:defRPr sz="1800" b="0" i="0" u="none" strike="noStrike" cap="none">
                <a:solidFill>
                  <a:schemeClr val="dk1"/>
                </a:solidFill>
                <a:latin typeface="Arial"/>
                <a:ea typeface="Arial"/>
                <a:cs typeface="Arial"/>
                <a:sym typeface="Arial"/>
              </a:defRPr>
            </a:lvl1pPr>
            <a:lvl2pPr marL="914400" marR="0" lvl="1" indent="-317500" algn="l" rtl="0">
              <a:lnSpc>
                <a:spcPct val="100000"/>
              </a:lnSpc>
              <a:spcBef>
                <a:spcPts val="300"/>
              </a:spcBef>
              <a:spcAft>
                <a:spcPts val="0"/>
              </a:spcAft>
              <a:buClr>
                <a:schemeClr val="accent2"/>
              </a:buClr>
              <a:buSzPts val="1400"/>
              <a:buFont typeface="Noto Sans Symbols"/>
              <a:buChar char="▪"/>
              <a:defRPr sz="1400" b="0" i="0" u="none" strike="noStrike" cap="none">
                <a:solidFill>
                  <a:schemeClr val="dk1"/>
                </a:solidFill>
                <a:latin typeface="Arial"/>
                <a:ea typeface="Arial"/>
                <a:cs typeface="Arial"/>
                <a:sym typeface="Arial"/>
              </a:defRPr>
            </a:lvl2pPr>
            <a:lvl3pPr marL="1371600" marR="0" lvl="2" indent="-317500" algn="l" rtl="0">
              <a:lnSpc>
                <a:spcPct val="100000"/>
              </a:lnSpc>
              <a:spcBef>
                <a:spcPts val="300"/>
              </a:spcBef>
              <a:spcAft>
                <a:spcPts val="0"/>
              </a:spcAft>
              <a:buClr>
                <a:schemeClr val="accent2"/>
              </a:buClr>
              <a:buSzPts val="1400"/>
              <a:buFont typeface="Noto Sans Symbols"/>
              <a:buChar char="▪"/>
              <a:defRPr sz="1400" b="0" i="0" u="none" strike="noStrike" cap="none">
                <a:solidFill>
                  <a:schemeClr val="dk1"/>
                </a:solidFill>
                <a:latin typeface="Arial"/>
                <a:ea typeface="Arial"/>
                <a:cs typeface="Arial"/>
                <a:sym typeface="Arial"/>
              </a:defRPr>
            </a:lvl3pPr>
            <a:lvl4pPr marL="1828800" marR="0" lvl="3" indent="-317500" algn="l" rtl="0">
              <a:lnSpc>
                <a:spcPct val="100000"/>
              </a:lnSpc>
              <a:spcBef>
                <a:spcPts val="300"/>
              </a:spcBef>
              <a:spcAft>
                <a:spcPts val="0"/>
              </a:spcAft>
              <a:buClr>
                <a:schemeClr val="accent2"/>
              </a:buClr>
              <a:buSzPts val="1400"/>
              <a:buFont typeface="Noto Sans Symbols"/>
              <a:buChar char="▪"/>
              <a:defRPr sz="1400" b="0" i="0" u="none" strike="noStrike" cap="none">
                <a:solidFill>
                  <a:schemeClr val="dk1"/>
                </a:solidFill>
                <a:latin typeface="Arial"/>
                <a:ea typeface="Arial"/>
                <a:cs typeface="Arial"/>
                <a:sym typeface="Arial"/>
              </a:defRPr>
            </a:lvl4pPr>
            <a:lvl5pPr marL="2286000" marR="0" lvl="4" indent="-317500" algn="l" rtl="0">
              <a:lnSpc>
                <a:spcPct val="100000"/>
              </a:lnSpc>
              <a:spcBef>
                <a:spcPts val="300"/>
              </a:spcBef>
              <a:spcAft>
                <a:spcPts val="0"/>
              </a:spcAft>
              <a:buClr>
                <a:schemeClr val="accent2"/>
              </a:buClr>
              <a:buSzPts val="1400"/>
              <a:buFont typeface="Noto Sans Symbols"/>
              <a:buChar char="▪"/>
              <a:defRPr sz="1400" b="0" i="0" u="none" strike="noStrike" cap="none">
                <a:solidFill>
                  <a:schemeClr val="dk1"/>
                </a:solidFill>
                <a:latin typeface="Arial"/>
                <a:ea typeface="Arial"/>
                <a:cs typeface="Arial"/>
                <a:sym typeface="Arial"/>
              </a:defRPr>
            </a:lvl5pPr>
            <a:lvl6pPr marL="2743200" marR="0" lvl="5" indent="-342900" algn="l" rtl="0">
              <a:lnSpc>
                <a:spcPct val="100000"/>
              </a:lnSpc>
              <a:spcBef>
                <a:spcPts val="300"/>
              </a:spcBef>
              <a:spcAft>
                <a:spcPts val="0"/>
              </a:spcAft>
              <a:buClr>
                <a:schemeClr val="accent2"/>
              </a:buClr>
              <a:buSzPts val="1800"/>
              <a:buFont typeface="Noto Sans Symbols"/>
              <a:buChar char="▪"/>
              <a:defRPr sz="1350" b="0" i="0" u="none" strike="noStrike" cap="none">
                <a:solidFill>
                  <a:schemeClr val="dk1"/>
                </a:solidFill>
                <a:latin typeface="Arial"/>
                <a:ea typeface="Arial"/>
                <a:cs typeface="Arial"/>
                <a:sym typeface="Arial"/>
              </a:defRPr>
            </a:lvl6pPr>
            <a:lvl7pPr marL="3200400" marR="0" lvl="6" indent="-342900" algn="l" rtl="0">
              <a:lnSpc>
                <a:spcPct val="100000"/>
              </a:lnSpc>
              <a:spcBef>
                <a:spcPts val="300"/>
              </a:spcBef>
              <a:spcAft>
                <a:spcPts val="0"/>
              </a:spcAft>
              <a:buClr>
                <a:schemeClr val="accent2"/>
              </a:buClr>
              <a:buSzPts val="1800"/>
              <a:buFont typeface="Noto Sans Symbols"/>
              <a:buChar char="▪"/>
              <a:defRPr sz="1350" b="0" i="0" u="none" strike="noStrike" cap="none">
                <a:solidFill>
                  <a:schemeClr val="dk1"/>
                </a:solidFill>
                <a:latin typeface="Arial"/>
                <a:ea typeface="Arial"/>
                <a:cs typeface="Arial"/>
                <a:sym typeface="Arial"/>
              </a:defRPr>
            </a:lvl7pPr>
            <a:lvl8pPr marL="3657600" marR="0" lvl="7" indent="-342900" algn="l" rtl="0">
              <a:lnSpc>
                <a:spcPct val="100000"/>
              </a:lnSpc>
              <a:spcBef>
                <a:spcPts val="300"/>
              </a:spcBef>
              <a:spcAft>
                <a:spcPts val="0"/>
              </a:spcAft>
              <a:buClr>
                <a:schemeClr val="accent2"/>
              </a:buClr>
              <a:buSzPts val="1800"/>
              <a:buFont typeface="Noto Sans Symbols"/>
              <a:buChar char="▪"/>
              <a:defRPr sz="1350" b="0" i="0" u="none" strike="noStrike" cap="none">
                <a:solidFill>
                  <a:schemeClr val="dk1"/>
                </a:solidFill>
                <a:latin typeface="Arial"/>
                <a:ea typeface="Arial"/>
                <a:cs typeface="Arial"/>
                <a:sym typeface="Arial"/>
              </a:defRPr>
            </a:lvl8pPr>
            <a:lvl9pPr marL="4114800" marR="0" lvl="8" indent="-342900" algn="l" rtl="0">
              <a:lnSpc>
                <a:spcPct val="90000"/>
              </a:lnSpc>
              <a:spcBef>
                <a:spcPts val="375"/>
              </a:spcBef>
              <a:spcAft>
                <a:spcPts val="0"/>
              </a:spcAft>
              <a:buClr>
                <a:schemeClr val="dk1"/>
              </a:buClr>
              <a:buSzPts val="1800"/>
              <a:buFont typeface="Arial"/>
              <a:buChar char="•"/>
              <a:defRPr sz="1350" b="0" i="0" u="none" strike="noStrike" cap="none">
                <a:solidFill>
                  <a:schemeClr val="dk1"/>
                </a:solidFill>
                <a:latin typeface="Arial"/>
                <a:ea typeface="Arial"/>
                <a:cs typeface="Arial"/>
                <a:sym typeface="Arial"/>
              </a:defRPr>
            </a:lvl9pPr>
          </a:lstStyle>
          <a:p>
            <a:pPr marL="114300" indent="0">
              <a:buNone/>
            </a:pPr>
            <a:r>
              <a:rPr lang="en-US" sz="1400" b="1" dirty="0">
                <a:solidFill>
                  <a:schemeClr val="tx1">
                    <a:lumMod val="40000"/>
                    <a:lumOff val="60000"/>
                  </a:schemeClr>
                </a:solidFill>
              </a:rPr>
              <a:t>LSTM (Deep Learning)</a:t>
            </a:r>
          </a:p>
        </p:txBody>
      </p:sp>
      <p:sp>
        <p:nvSpPr>
          <p:cNvPr id="24" name="Text Placeholder 2">
            <a:extLst>
              <a:ext uri="{FF2B5EF4-FFF2-40B4-BE49-F238E27FC236}">
                <a16:creationId xmlns:a16="http://schemas.microsoft.com/office/drawing/2014/main" id="{6B2C248D-E9AE-40F8-9FFE-D525E79C6216}"/>
              </a:ext>
            </a:extLst>
          </p:cNvPr>
          <p:cNvSpPr txBox="1">
            <a:spLocks/>
          </p:cNvSpPr>
          <p:nvPr/>
        </p:nvSpPr>
        <p:spPr>
          <a:xfrm>
            <a:off x="6822329" y="1296000"/>
            <a:ext cx="2067051" cy="385591"/>
          </a:xfrm>
          <a:prstGeom prst="rect">
            <a:avLst/>
          </a:prstGeom>
          <a:noFill/>
          <a:ln>
            <a:solidFill>
              <a:schemeClr val="bg1">
                <a:lumMod val="75000"/>
              </a:schemeClr>
            </a:solidFill>
          </a:ln>
        </p:spPr>
        <p:txBody>
          <a:bodyPr spcFirstLastPara="1" wrap="square" lIns="0" tIns="0" rIns="0" bIns="0" anchor="t" anchorCtr="0">
            <a:noAutofit/>
          </a:bodyPr>
          <a:lstStyle>
            <a:defPPr marR="0" lvl="0" algn="l" rtl="0">
              <a:lnSpc>
                <a:spcPct val="100000"/>
              </a:lnSpc>
              <a:spcBef>
                <a:spcPts val="0"/>
              </a:spcBef>
              <a:spcAft>
                <a:spcPts val="0"/>
              </a:spcAft>
            </a:defPPr>
            <a:lvl1pPr marL="457200" marR="0" lvl="0" indent="-342900" algn="l" rtl="0">
              <a:lnSpc>
                <a:spcPct val="100000"/>
              </a:lnSpc>
              <a:spcBef>
                <a:spcPts val="600"/>
              </a:spcBef>
              <a:spcAft>
                <a:spcPts val="0"/>
              </a:spcAft>
              <a:buClr>
                <a:schemeClr val="accent1"/>
              </a:buClr>
              <a:buSzPts val="1800"/>
              <a:buFont typeface="Noto Sans Symbols"/>
              <a:buChar char="▪"/>
              <a:defRPr sz="1800" b="0" i="0" u="none" strike="noStrike" cap="none">
                <a:solidFill>
                  <a:schemeClr val="dk1"/>
                </a:solidFill>
                <a:latin typeface="Arial"/>
                <a:ea typeface="Arial"/>
                <a:cs typeface="Arial"/>
                <a:sym typeface="Arial"/>
              </a:defRPr>
            </a:lvl1pPr>
            <a:lvl2pPr marL="914400" marR="0" lvl="1" indent="-317500" algn="l" rtl="0">
              <a:lnSpc>
                <a:spcPct val="100000"/>
              </a:lnSpc>
              <a:spcBef>
                <a:spcPts val="300"/>
              </a:spcBef>
              <a:spcAft>
                <a:spcPts val="0"/>
              </a:spcAft>
              <a:buClr>
                <a:schemeClr val="accent2"/>
              </a:buClr>
              <a:buSzPts val="1400"/>
              <a:buFont typeface="Noto Sans Symbols"/>
              <a:buChar char="▪"/>
              <a:defRPr sz="1400" b="0" i="0" u="none" strike="noStrike" cap="none">
                <a:solidFill>
                  <a:schemeClr val="dk1"/>
                </a:solidFill>
                <a:latin typeface="Arial"/>
                <a:ea typeface="Arial"/>
                <a:cs typeface="Arial"/>
                <a:sym typeface="Arial"/>
              </a:defRPr>
            </a:lvl2pPr>
            <a:lvl3pPr marL="1371600" marR="0" lvl="2" indent="-317500" algn="l" rtl="0">
              <a:lnSpc>
                <a:spcPct val="100000"/>
              </a:lnSpc>
              <a:spcBef>
                <a:spcPts val="300"/>
              </a:spcBef>
              <a:spcAft>
                <a:spcPts val="0"/>
              </a:spcAft>
              <a:buClr>
                <a:schemeClr val="accent2"/>
              </a:buClr>
              <a:buSzPts val="1400"/>
              <a:buFont typeface="Noto Sans Symbols"/>
              <a:buChar char="▪"/>
              <a:defRPr sz="1400" b="0" i="0" u="none" strike="noStrike" cap="none">
                <a:solidFill>
                  <a:schemeClr val="dk1"/>
                </a:solidFill>
                <a:latin typeface="Arial"/>
                <a:ea typeface="Arial"/>
                <a:cs typeface="Arial"/>
                <a:sym typeface="Arial"/>
              </a:defRPr>
            </a:lvl3pPr>
            <a:lvl4pPr marL="1828800" marR="0" lvl="3" indent="-317500" algn="l" rtl="0">
              <a:lnSpc>
                <a:spcPct val="100000"/>
              </a:lnSpc>
              <a:spcBef>
                <a:spcPts val="300"/>
              </a:spcBef>
              <a:spcAft>
                <a:spcPts val="0"/>
              </a:spcAft>
              <a:buClr>
                <a:schemeClr val="accent2"/>
              </a:buClr>
              <a:buSzPts val="1400"/>
              <a:buFont typeface="Noto Sans Symbols"/>
              <a:buChar char="▪"/>
              <a:defRPr sz="1400" b="0" i="0" u="none" strike="noStrike" cap="none">
                <a:solidFill>
                  <a:schemeClr val="dk1"/>
                </a:solidFill>
                <a:latin typeface="Arial"/>
                <a:ea typeface="Arial"/>
                <a:cs typeface="Arial"/>
                <a:sym typeface="Arial"/>
              </a:defRPr>
            </a:lvl4pPr>
            <a:lvl5pPr marL="2286000" marR="0" lvl="4" indent="-317500" algn="l" rtl="0">
              <a:lnSpc>
                <a:spcPct val="100000"/>
              </a:lnSpc>
              <a:spcBef>
                <a:spcPts val="300"/>
              </a:spcBef>
              <a:spcAft>
                <a:spcPts val="0"/>
              </a:spcAft>
              <a:buClr>
                <a:schemeClr val="accent2"/>
              </a:buClr>
              <a:buSzPts val="1400"/>
              <a:buFont typeface="Noto Sans Symbols"/>
              <a:buChar char="▪"/>
              <a:defRPr sz="1400" b="0" i="0" u="none" strike="noStrike" cap="none">
                <a:solidFill>
                  <a:schemeClr val="dk1"/>
                </a:solidFill>
                <a:latin typeface="Arial"/>
                <a:ea typeface="Arial"/>
                <a:cs typeface="Arial"/>
                <a:sym typeface="Arial"/>
              </a:defRPr>
            </a:lvl5pPr>
            <a:lvl6pPr marL="2743200" marR="0" lvl="5" indent="-342900" algn="l" rtl="0">
              <a:lnSpc>
                <a:spcPct val="100000"/>
              </a:lnSpc>
              <a:spcBef>
                <a:spcPts val="300"/>
              </a:spcBef>
              <a:spcAft>
                <a:spcPts val="0"/>
              </a:spcAft>
              <a:buClr>
                <a:schemeClr val="accent2"/>
              </a:buClr>
              <a:buSzPts val="1800"/>
              <a:buFont typeface="Noto Sans Symbols"/>
              <a:buChar char="▪"/>
              <a:defRPr sz="1350" b="0" i="0" u="none" strike="noStrike" cap="none">
                <a:solidFill>
                  <a:schemeClr val="dk1"/>
                </a:solidFill>
                <a:latin typeface="Arial"/>
                <a:ea typeface="Arial"/>
                <a:cs typeface="Arial"/>
                <a:sym typeface="Arial"/>
              </a:defRPr>
            </a:lvl6pPr>
            <a:lvl7pPr marL="3200400" marR="0" lvl="6" indent="-342900" algn="l" rtl="0">
              <a:lnSpc>
                <a:spcPct val="100000"/>
              </a:lnSpc>
              <a:spcBef>
                <a:spcPts val="300"/>
              </a:spcBef>
              <a:spcAft>
                <a:spcPts val="0"/>
              </a:spcAft>
              <a:buClr>
                <a:schemeClr val="accent2"/>
              </a:buClr>
              <a:buSzPts val="1800"/>
              <a:buFont typeface="Noto Sans Symbols"/>
              <a:buChar char="▪"/>
              <a:defRPr sz="1350" b="0" i="0" u="none" strike="noStrike" cap="none">
                <a:solidFill>
                  <a:schemeClr val="dk1"/>
                </a:solidFill>
                <a:latin typeface="Arial"/>
                <a:ea typeface="Arial"/>
                <a:cs typeface="Arial"/>
                <a:sym typeface="Arial"/>
              </a:defRPr>
            </a:lvl7pPr>
            <a:lvl8pPr marL="3657600" marR="0" lvl="7" indent="-342900" algn="l" rtl="0">
              <a:lnSpc>
                <a:spcPct val="100000"/>
              </a:lnSpc>
              <a:spcBef>
                <a:spcPts val="300"/>
              </a:spcBef>
              <a:spcAft>
                <a:spcPts val="0"/>
              </a:spcAft>
              <a:buClr>
                <a:schemeClr val="accent2"/>
              </a:buClr>
              <a:buSzPts val="1800"/>
              <a:buFont typeface="Noto Sans Symbols"/>
              <a:buChar char="▪"/>
              <a:defRPr sz="1350" b="0" i="0" u="none" strike="noStrike" cap="none">
                <a:solidFill>
                  <a:schemeClr val="dk1"/>
                </a:solidFill>
                <a:latin typeface="Arial"/>
                <a:ea typeface="Arial"/>
                <a:cs typeface="Arial"/>
                <a:sym typeface="Arial"/>
              </a:defRPr>
            </a:lvl8pPr>
            <a:lvl9pPr marL="4114800" marR="0" lvl="8" indent="-342900" algn="l" rtl="0">
              <a:lnSpc>
                <a:spcPct val="90000"/>
              </a:lnSpc>
              <a:spcBef>
                <a:spcPts val="375"/>
              </a:spcBef>
              <a:spcAft>
                <a:spcPts val="0"/>
              </a:spcAft>
              <a:buClr>
                <a:schemeClr val="dk1"/>
              </a:buClr>
              <a:buSzPts val="1800"/>
              <a:buFont typeface="Arial"/>
              <a:buChar char="•"/>
              <a:defRPr sz="1350" b="0" i="0" u="none" strike="noStrike" cap="none">
                <a:solidFill>
                  <a:schemeClr val="dk1"/>
                </a:solidFill>
                <a:latin typeface="Arial"/>
                <a:ea typeface="Arial"/>
                <a:cs typeface="Arial"/>
                <a:sym typeface="Arial"/>
              </a:defRPr>
            </a:lvl9pPr>
          </a:lstStyle>
          <a:p>
            <a:pPr marL="114300" indent="0">
              <a:buNone/>
            </a:pPr>
            <a:r>
              <a:rPr lang="en-US" sz="1400" b="1" dirty="0">
                <a:solidFill>
                  <a:schemeClr val="tx1">
                    <a:lumMod val="40000"/>
                    <a:lumOff val="60000"/>
                  </a:schemeClr>
                </a:solidFill>
              </a:rPr>
              <a:t>BERT (Deep Learning)</a:t>
            </a:r>
          </a:p>
        </p:txBody>
      </p:sp>
      <p:sp>
        <p:nvSpPr>
          <p:cNvPr id="29" name="Oval 28">
            <a:extLst>
              <a:ext uri="{FF2B5EF4-FFF2-40B4-BE49-F238E27FC236}">
                <a16:creationId xmlns:a16="http://schemas.microsoft.com/office/drawing/2014/main" id="{2F5B645B-E5EA-45B3-8CBD-81F73812EC1B}"/>
              </a:ext>
            </a:extLst>
          </p:cNvPr>
          <p:cNvSpPr/>
          <p:nvPr/>
        </p:nvSpPr>
        <p:spPr>
          <a:xfrm>
            <a:off x="6689298" y="2211386"/>
            <a:ext cx="491246" cy="131324"/>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Oval 29">
            <a:extLst>
              <a:ext uri="{FF2B5EF4-FFF2-40B4-BE49-F238E27FC236}">
                <a16:creationId xmlns:a16="http://schemas.microsoft.com/office/drawing/2014/main" id="{1F797E51-3EE5-449F-ADE4-6A3A3A2B0288}"/>
              </a:ext>
            </a:extLst>
          </p:cNvPr>
          <p:cNvSpPr/>
          <p:nvPr/>
        </p:nvSpPr>
        <p:spPr>
          <a:xfrm>
            <a:off x="2654701" y="3756774"/>
            <a:ext cx="559341" cy="136188"/>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Speech Bubble: Rectangle with Corners Rounded 11">
            <a:extLst>
              <a:ext uri="{FF2B5EF4-FFF2-40B4-BE49-F238E27FC236}">
                <a16:creationId xmlns:a16="http://schemas.microsoft.com/office/drawing/2014/main" id="{E7BE29B5-072A-46E0-ADD2-5CEA1AFFF202}"/>
              </a:ext>
            </a:extLst>
          </p:cNvPr>
          <p:cNvSpPr/>
          <p:nvPr/>
        </p:nvSpPr>
        <p:spPr>
          <a:xfrm>
            <a:off x="7923841" y="3478977"/>
            <a:ext cx="701627" cy="277797"/>
          </a:xfrm>
          <a:prstGeom prst="wedgeRoundRectCallout">
            <a:avLst>
              <a:gd name="adj1" fmla="val -5106"/>
              <a:gd name="adj2" fmla="val 111526"/>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600" dirty="0">
                <a:solidFill>
                  <a:schemeClr val="accent3"/>
                </a:solidFill>
              </a:rPr>
              <a:t>Show only selected rows</a:t>
            </a:r>
          </a:p>
        </p:txBody>
      </p:sp>
      <p:sp>
        <p:nvSpPr>
          <p:cNvPr id="3" name="Slide Number Placeholder 2">
            <a:extLst>
              <a:ext uri="{FF2B5EF4-FFF2-40B4-BE49-F238E27FC236}">
                <a16:creationId xmlns:a16="http://schemas.microsoft.com/office/drawing/2014/main" id="{4E3DAEFF-13CA-F205-1071-B97D3F4027CF}"/>
              </a:ext>
            </a:extLst>
          </p:cNvPr>
          <p:cNvSpPr>
            <a:spLocks noGrp="1"/>
          </p:cNvSpPr>
          <p:nvPr>
            <p:ph type="sldNum" sz="quarter" idx="12"/>
          </p:nvPr>
        </p:nvSpPr>
        <p:spPr/>
        <p:txBody>
          <a:bodyPr/>
          <a:lstStyle/>
          <a:p>
            <a:fld id="{220B6647-BD7A-7942-B66E-0DFF9B72D92D}" type="slidenum">
              <a:rPr lang="en-US" smtClean="0"/>
              <a:pPr/>
              <a:t>40</a:t>
            </a:fld>
            <a:endParaRPr lang="en-US"/>
          </a:p>
        </p:txBody>
      </p:sp>
    </p:spTree>
    <p:extLst>
      <p:ext uri="{BB962C8B-B14F-4D97-AF65-F5344CB8AC3E}">
        <p14:creationId xmlns:p14="http://schemas.microsoft.com/office/powerpoint/2010/main" val="79134257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A picture containing graphical user interface&#10;&#10;Description automatically generated">
            <a:extLst>
              <a:ext uri="{FF2B5EF4-FFF2-40B4-BE49-F238E27FC236}">
                <a16:creationId xmlns:a16="http://schemas.microsoft.com/office/drawing/2014/main" id="{E582E952-5578-46D2-834A-7063EFBF8216}"/>
              </a:ext>
            </a:extLst>
          </p:cNvPr>
          <p:cNvPicPr>
            <a:picLocks noChangeAspect="1"/>
          </p:cNvPicPr>
          <p:nvPr/>
        </p:nvPicPr>
        <p:blipFill>
          <a:blip r:embed="rId3"/>
          <a:stretch>
            <a:fillRect/>
          </a:stretch>
        </p:blipFill>
        <p:spPr>
          <a:xfrm>
            <a:off x="944236" y="1759930"/>
            <a:ext cx="7665071" cy="3620662"/>
          </a:xfrm>
          <a:prstGeom prst="rect">
            <a:avLst/>
          </a:prstGeom>
        </p:spPr>
      </p:pic>
      <p:sp>
        <p:nvSpPr>
          <p:cNvPr id="2" name="Title 1">
            <a:extLst>
              <a:ext uri="{FF2B5EF4-FFF2-40B4-BE49-F238E27FC236}">
                <a16:creationId xmlns:a16="http://schemas.microsoft.com/office/drawing/2014/main" id="{D8E487B4-A59D-41F1-A4E9-FFC1C603CEF4}"/>
              </a:ext>
            </a:extLst>
          </p:cNvPr>
          <p:cNvSpPr>
            <a:spLocks noGrp="1"/>
          </p:cNvSpPr>
          <p:nvPr>
            <p:ph type="title"/>
          </p:nvPr>
        </p:nvSpPr>
        <p:spPr/>
        <p:txBody>
          <a:bodyPr/>
          <a:lstStyle/>
          <a:p>
            <a:r>
              <a:rPr lang="en-US" dirty="0"/>
              <a:t>4b. Evaluating Customer </a:t>
            </a:r>
            <a:r>
              <a:rPr lang="en-US" dirty="0" err="1"/>
              <a:t>eXperience</a:t>
            </a:r>
            <a:endParaRPr lang="en-US" dirty="0"/>
          </a:p>
        </p:txBody>
      </p:sp>
      <p:sp>
        <p:nvSpPr>
          <p:cNvPr id="21" name="Text Placeholder 2">
            <a:extLst>
              <a:ext uri="{FF2B5EF4-FFF2-40B4-BE49-F238E27FC236}">
                <a16:creationId xmlns:a16="http://schemas.microsoft.com/office/drawing/2014/main" id="{F49DA4BA-C966-461D-ADAA-889CF5F5A91D}"/>
              </a:ext>
            </a:extLst>
          </p:cNvPr>
          <p:cNvSpPr>
            <a:spLocks noGrp="1"/>
          </p:cNvSpPr>
          <p:nvPr>
            <p:ph type="body" idx="1"/>
          </p:nvPr>
        </p:nvSpPr>
        <p:spPr>
          <a:xfrm>
            <a:off x="234275" y="1296000"/>
            <a:ext cx="2067051" cy="385591"/>
          </a:xfrm>
          <a:ln>
            <a:solidFill>
              <a:schemeClr val="bg1">
                <a:lumMod val="75000"/>
              </a:schemeClr>
            </a:solidFill>
          </a:ln>
        </p:spPr>
        <p:txBody>
          <a:bodyPr/>
          <a:lstStyle/>
          <a:p>
            <a:pPr marL="114300" indent="0">
              <a:buNone/>
            </a:pPr>
            <a:r>
              <a:rPr lang="en-US" sz="1600" b="1" dirty="0">
                <a:solidFill>
                  <a:schemeClr val="tx1">
                    <a:lumMod val="40000"/>
                    <a:lumOff val="60000"/>
                  </a:schemeClr>
                </a:solidFill>
              </a:rPr>
              <a:t>Lexicon-based</a:t>
            </a:r>
          </a:p>
        </p:txBody>
      </p:sp>
      <p:sp>
        <p:nvSpPr>
          <p:cNvPr id="5" name="Text Placeholder 4">
            <a:extLst>
              <a:ext uri="{FF2B5EF4-FFF2-40B4-BE49-F238E27FC236}">
                <a16:creationId xmlns:a16="http://schemas.microsoft.com/office/drawing/2014/main" id="{CF1082A7-F457-4FCB-86B3-30518E691D2F}"/>
              </a:ext>
            </a:extLst>
          </p:cNvPr>
          <p:cNvSpPr>
            <a:spLocks noGrp="1"/>
          </p:cNvSpPr>
          <p:nvPr>
            <p:ph type="body" idx="2"/>
          </p:nvPr>
        </p:nvSpPr>
        <p:spPr/>
        <p:txBody>
          <a:bodyPr/>
          <a:lstStyle/>
          <a:p>
            <a:r>
              <a:rPr lang="en-US" dirty="0"/>
              <a:t>Sentiment Analysis: The Results</a:t>
            </a:r>
          </a:p>
        </p:txBody>
      </p:sp>
      <p:sp>
        <p:nvSpPr>
          <p:cNvPr id="22" name="Text Placeholder 2">
            <a:extLst>
              <a:ext uri="{FF2B5EF4-FFF2-40B4-BE49-F238E27FC236}">
                <a16:creationId xmlns:a16="http://schemas.microsoft.com/office/drawing/2014/main" id="{84706D7C-9CE8-4707-B8B4-F982FBD9DAE9}"/>
              </a:ext>
            </a:extLst>
          </p:cNvPr>
          <p:cNvSpPr txBox="1">
            <a:spLocks/>
          </p:cNvSpPr>
          <p:nvPr/>
        </p:nvSpPr>
        <p:spPr>
          <a:xfrm>
            <a:off x="2427051" y="1296000"/>
            <a:ext cx="2067051" cy="385591"/>
          </a:xfrm>
          <a:prstGeom prst="rect">
            <a:avLst/>
          </a:prstGeom>
          <a:noFill/>
          <a:ln>
            <a:solidFill>
              <a:schemeClr val="bg1">
                <a:lumMod val="75000"/>
              </a:schemeClr>
            </a:solidFill>
          </a:ln>
        </p:spPr>
        <p:txBody>
          <a:bodyPr spcFirstLastPara="1" wrap="square" lIns="0" tIns="0" rIns="0" bIns="0" anchor="t" anchorCtr="0">
            <a:noAutofit/>
          </a:bodyPr>
          <a:lstStyle>
            <a:defPPr marR="0" lvl="0" algn="l" rtl="0">
              <a:lnSpc>
                <a:spcPct val="100000"/>
              </a:lnSpc>
              <a:spcBef>
                <a:spcPts val="0"/>
              </a:spcBef>
              <a:spcAft>
                <a:spcPts val="0"/>
              </a:spcAft>
            </a:defPPr>
            <a:lvl1pPr marL="457200" marR="0" lvl="0" indent="-342900" algn="l" rtl="0">
              <a:lnSpc>
                <a:spcPct val="100000"/>
              </a:lnSpc>
              <a:spcBef>
                <a:spcPts val="600"/>
              </a:spcBef>
              <a:spcAft>
                <a:spcPts val="0"/>
              </a:spcAft>
              <a:buClr>
                <a:schemeClr val="accent1"/>
              </a:buClr>
              <a:buSzPts val="1800"/>
              <a:buFont typeface="Noto Sans Symbols"/>
              <a:buChar char="▪"/>
              <a:defRPr sz="1800" b="0" i="0" u="none" strike="noStrike" cap="none">
                <a:solidFill>
                  <a:schemeClr val="dk1"/>
                </a:solidFill>
                <a:latin typeface="Arial"/>
                <a:ea typeface="Arial"/>
                <a:cs typeface="Arial"/>
                <a:sym typeface="Arial"/>
              </a:defRPr>
            </a:lvl1pPr>
            <a:lvl2pPr marL="914400" marR="0" lvl="1" indent="-317500" algn="l" rtl="0">
              <a:lnSpc>
                <a:spcPct val="100000"/>
              </a:lnSpc>
              <a:spcBef>
                <a:spcPts val="300"/>
              </a:spcBef>
              <a:spcAft>
                <a:spcPts val="0"/>
              </a:spcAft>
              <a:buClr>
                <a:schemeClr val="accent2"/>
              </a:buClr>
              <a:buSzPts val="1400"/>
              <a:buFont typeface="Noto Sans Symbols"/>
              <a:buChar char="▪"/>
              <a:defRPr sz="1400" b="0" i="0" u="none" strike="noStrike" cap="none">
                <a:solidFill>
                  <a:schemeClr val="dk1"/>
                </a:solidFill>
                <a:latin typeface="Arial"/>
                <a:ea typeface="Arial"/>
                <a:cs typeface="Arial"/>
                <a:sym typeface="Arial"/>
              </a:defRPr>
            </a:lvl2pPr>
            <a:lvl3pPr marL="1371600" marR="0" lvl="2" indent="-317500" algn="l" rtl="0">
              <a:lnSpc>
                <a:spcPct val="100000"/>
              </a:lnSpc>
              <a:spcBef>
                <a:spcPts val="300"/>
              </a:spcBef>
              <a:spcAft>
                <a:spcPts val="0"/>
              </a:spcAft>
              <a:buClr>
                <a:schemeClr val="accent2"/>
              </a:buClr>
              <a:buSzPts val="1400"/>
              <a:buFont typeface="Noto Sans Symbols"/>
              <a:buChar char="▪"/>
              <a:defRPr sz="1400" b="0" i="0" u="none" strike="noStrike" cap="none">
                <a:solidFill>
                  <a:schemeClr val="dk1"/>
                </a:solidFill>
                <a:latin typeface="Arial"/>
                <a:ea typeface="Arial"/>
                <a:cs typeface="Arial"/>
                <a:sym typeface="Arial"/>
              </a:defRPr>
            </a:lvl3pPr>
            <a:lvl4pPr marL="1828800" marR="0" lvl="3" indent="-317500" algn="l" rtl="0">
              <a:lnSpc>
                <a:spcPct val="100000"/>
              </a:lnSpc>
              <a:spcBef>
                <a:spcPts val="300"/>
              </a:spcBef>
              <a:spcAft>
                <a:spcPts val="0"/>
              </a:spcAft>
              <a:buClr>
                <a:schemeClr val="accent2"/>
              </a:buClr>
              <a:buSzPts val="1400"/>
              <a:buFont typeface="Noto Sans Symbols"/>
              <a:buChar char="▪"/>
              <a:defRPr sz="1400" b="0" i="0" u="none" strike="noStrike" cap="none">
                <a:solidFill>
                  <a:schemeClr val="dk1"/>
                </a:solidFill>
                <a:latin typeface="Arial"/>
                <a:ea typeface="Arial"/>
                <a:cs typeface="Arial"/>
                <a:sym typeface="Arial"/>
              </a:defRPr>
            </a:lvl4pPr>
            <a:lvl5pPr marL="2286000" marR="0" lvl="4" indent="-317500" algn="l" rtl="0">
              <a:lnSpc>
                <a:spcPct val="100000"/>
              </a:lnSpc>
              <a:spcBef>
                <a:spcPts val="300"/>
              </a:spcBef>
              <a:spcAft>
                <a:spcPts val="0"/>
              </a:spcAft>
              <a:buClr>
                <a:schemeClr val="accent2"/>
              </a:buClr>
              <a:buSzPts val="1400"/>
              <a:buFont typeface="Noto Sans Symbols"/>
              <a:buChar char="▪"/>
              <a:defRPr sz="1400" b="0" i="0" u="none" strike="noStrike" cap="none">
                <a:solidFill>
                  <a:schemeClr val="dk1"/>
                </a:solidFill>
                <a:latin typeface="Arial"/>
                <a:ea typeface="Arial"/>
                <a:cs typeface="Arial"/>
                <a:sym typeface="Arial"/>
              </a:defRPr>
            </a:lvl5pPr>
            <a:lvl6pPr marL="2743200" marR="0" lvl="5" indent="-342900" algn="l" rtl="0">
              <a:lnSpc>
                <a:spcPct val="100000"/>
              </a:lnSpc>
              <a:spcBef>
                <a:spcPts val="300"/>
              </a:spcBef>
              <a:spcAft>
                <a:spcPts val="0"/>
              </a:spcAft>
              <a:buClr>
                <a:schemeClr val="accent2"/>
              </a:buClr>
              <a:buSzPts val="1800"/>
              <a:buFont typeface="Noto Sans Symbols"/>
              <a:buChar char="▪"/>
              <a:defRPr sz="1350" b="0" i="0" u="none" strike="noStrike" cap="none">
                <a:solidFill>
                  <a:schemeClr val="dk1"/>
                </a:solidFill>
                <a:latin typeface="Arial"/>
                <a:ea typeface="Arial"/>
                <a:cs typeface="Arial"/>
                <a:sym typeface="Arial"/>
              </a:defRPr>
            </a:lvl6pPr>
            <a:lvl7pPr marL="3200400" marR="0" lvl="6" indent="-342900" algn="l" rtl="0">
              <a:lnSpc>
                <a:spcPct val="100000"/>
              </a:lnSpc>
              <a:spcBef>
                <a:spcPts val="300"/>
              </a:spcBef>
              <a:spcAft>
                <a:spcPts val="0"/>
              </a:spcAft>
              <a:buClr>
                <a:schemeClr val="accent2"/>
              </a:buClr>
              <a:buSzPts val="1800"/>
              <a:buFont typeface="Noto Sans Symbols"/>
              <a:buChar char="▪"/>
              <a:defRPr sz="1350" b="0" i="0" u="none" strike="noStrike" cap="none">
                <a:solidFill>
                  <a:schemeClr val="dk1"/>
                </a:solidFill>
                <a:latin typeface="Arial"/>
                <a:ea typeface="Arial"/>
                <a:cs typeface="Arial"/>
                <a:sym typeface="Arial"/>
              </a:defRPr>
            </a:lvl7pPr>
            <a:lvl8pPr marL="3657600" marR="0" lvl="7" indent="-342900" algn="l" rtl="0">
              <a:lnSpc>
                <a:spcPct val="100000"/>
              </a:lnSpc>
              <a:spcBef>
                <a:spcPts val="300"/>
              </a:spcBef>
              <a:spcAft>
                <a:spcPts val="0"/>
              </a:spcAft>
              <a:buClr>
                <a:schemeClr val="accent2"/>
              </a:buClr>
              <a:buSzPts val="1800"/>
              <a:buFont typeface="Noto Sans Symbols"/>
              <a:buChar char="▪"/>
              <a:defRPr sz="1350" b="0" i="0" u="none" strike="noStrike" cap="none">
                <a:solidFill>
                  <a:schemeClr val="dk1"/>
                </a:solidFill>
                <a:latin typeface="Arial"/>
                <a:ea typeface="Arial"/>
                <a:cs typeface="Arial"/>
                <a:sym typeface="Arial"/>
              </a:defRPr>
            </a:lvl8pPr>
            <a:lvl9pPr marL="4114800" marR="0" lvl="8" indent="-342900" algn="l" rtl="0">
              <a:lnSpc>
                <a:spcPct val="90000"/>
              </a:lnSpc>
              <a:spcBef>
                <a:spcPts val="375"/>
              </a:spcBef>
              <a:spcAft>
                <a:spcPts val="0"/>
              </a:spcAft>
              <a:buClr>
                <a:schemeClr val="dk1"/>
              </a:buClr>
              <a:buSzPts val="1800"/>
              <a:buFont typeface="Arial"/>
              <a:buChar char="•"/>
              <a:defRPr sz="1350" b="0" i="0" u="none" strike="noStrike" cap="none">
                <a:solidFill>
                  <a:schemeClr val="dk1"/>
                </a:solidFill>
                <a:latin typeface="Arial"/>
                <a:ea typeface="Arial"/>
                <a:cs typeface="Arial"/>
                <a:sym typeface="Arial"/>
              </a:defRPr>
            </a:lvl9pPr>
          </a:lstStyle>
          <a:p>
            <a:pPr marL="114300" indent="0">
              <a:buNone/>
            </a:pPr>
            <a:r>
              <a:rPr lang="en-US" sz="1600" b="1" dirty="0">
                <a:solidFill>
                  <a:schemeClr val="bg1">
                    <a:lumMod val="75000"/>
                  </a:schemeClr>
                </a:solidFill>
              </a:rPr>
              <a:t>Core ML (SVM)</a:t>
            </a:r>
          </a:p>
        </p:txBody>
      </p:sp>
      <p:sp>
        <p:nvSpPr>
          <p:cNvPr id="23" name="Text Placeholder 2">
            <a:extLst>
              <a:ext uri="{FF2B5EF4-FFF2-40B4-BE49-F238E27FC236}">
                <a16:creationId xmlns:a16="http://schemas.microsoft.com/office/drawing/2014/main" id="{35F8F426-E5D7-4C27-9232-71453C3D0F89}"/>
              </a:ext>
            </a:extLst>
          </p:cNvPr>
          <p:cNvSpPr txBox="1">
            <a:spLocks/>
          </p:cNvSpPr>
          <p:nvPr/>
        </p:nvSpPr>
        <p:spPr>
          <a:xfrm>
            <a:off x="4624690" y="1296000"/>
            <a:ext cx="2067051" cy="385591"/>
          </a:xfrm>
          <a:prstGeom prst="rect">
            <a:avLst/>
          </a:prstGeom>
          <a:noFill/>
          <a:ln>
            <a:solidFill>
              <a:schemeClr val="bg1">
                <a:lumMod val="75000"/>
              </a:schemeClr>
            </a:solidFill>
          </a:ln>
        </p:spPr>
        <p:txBody>
          <a:bodyPr spcFirstLastPara="1" wrap="square" lIns="0" tIns="0" rIns="0" bIns="0" anchor="t" anchorCtr="0">
            <a:noAutofit/>
          </a:bodyPr>
          <a:lstStyle>
            <a:defPPr marR="0" lvl="0" algn="l" rtl="0">
              <a:lnSpc>
                <a:spcPct val="100000"/>
              </a:lnSpc>
              <a:spcBef>
                <a:spcPts val="0"/>
              </a:spcBef>
              <a:spcAft>
                <a:spcPts val="0"/>
              </a:spcAft>
            </a:defPPr>
            <a:lvl1pPr marL="457200" marR="0" lvl="0" indent="-342900" algn="l" rtl="0">
              <a:lnSpc>
                <a:spcPct val="100000"/>
              </a:lnSpc>
              <a:spcBef>
                <a:spcPts val="600"/>
              </a:spcBef>
              <a:spcAft>
                <a:spcPts val="0"/>
              </a:spcAft>
              <a:buClr>
                <a:schemeClr val="accent1"/>
              </a:buClr>
              <a:buSzPts val="1800"/>
              <a:buFont typeface="Noto Sans Symbols"/>
              <a:buChar char="▪"/>
              <a:defRPr sz="1800" b="0" i="0" u="none" strike="noStrike" cap="none">
                <a:solidFill>
                  <a:schemeClr val="dk1"/>
                </a:solidFill>
                <a:latin typeface="Arial"/>
                <a:ea typeface="Arial"/>
                <a:cs typeface="Arial"/>
                <a:sym typeface="Arial"/>
              </a:defRPr>
            </a:lvl1pPr>
            <a:lvl2pPr marL="914400" marR="0" lvl="1" indent="-317500" algn="l" rtl="0">
              <a:lnSpc>
                <a:spcPct val="100000"/>
              </a:lnSpc>
              <a:spcBef>
                <a:spcPts val="300"/>
              </a:spcBef>
              <a:spcAft>
                <a:spcPts val="0"/>
              </a:spcAft>
              <a:buClr>
                <a:schemeClr val="accent2"/>
              </a:buClr>
              <a:buSzPts val="1400"/>
              <a:buFont typeface="Noto Sans Symbols"/>
              <a:buChar char="▪"/>
              <a:defRPr sz="1400" b="0" i="0" u="none" strike="noStrike" cap="none">
                <a:solidFill>
                  <a:schemeClr val="dk1"/>
                </a:solidFill>
                <a:latin typeface="Arial"/>
                <a:ea typeface="Arial"/>
                <a:cs typeface="Arial"/>
                <a:sym typeface="Arial"/>
              </a:defRPr>
            </a:lvl2pPr>
            <a:lvl3pPr marL="1371600" marR="0" lvl="2" indent="-317500" algn="l" rtl="0">
              <a:lnSpc>
                <a:spcPct val="100000"/>
              </a:lnSpc>
              <a:spcBef>
                <a:spcPts val="300"/>
              </a:spcBef>
              <a:spcAft>
                <a:spcPts val="0"/>
              </a:spcAft>
              <a:buClr>
                <a:schemeClr val="accent2"/>
              </a:buClr>
              <a:buSzPts val="1400"/>
              <a:buFont typeface="Noto Sans Symbols"/>
              <a:buChar char="▪"/>
              <a:defRPr sz="1400" b="0" i="0" u="none" strike="noStrike" cap="none">
                <a:solidFill>
                  <a:schemeClr val="dk1"/>
                </a:solidFill>
                <a:latin typeface="Arial"/>
                <a:ea typeface="Arial"/>
                <a:cs typeface="Arial"/>
                <a:sym typeface="Arial"/>
              </a:defRPr>
            </a:lvl3pPr>
            <a:lvl4pPr marL="1828800" marR="0" lvl="3" indent="-317500" algn="l" rtl="0">
              <a:lnSpc>
                <a:spcPct val="100000"/>
              </a:lnSpc>
              <a:spcBef>
                <a:spcPts val="300"/>
              </a:spcBef>
              <a:spcAft>
                <a:spcPts val="0"/>
              </a:spcAft>
              <a:buClr>
                <a:schemeClr val="accent2"/>
              </a:buClr>
              <a:buSzPts val="1400"/>
              <a:buFont typeface="Noto Sans Symbols"/>
              <a:buChar char="▪"/>
              <a:defRPr sz="1400" b="0" i="0" u="none" strike="noStrike" cap="none">
                <a:solidFill>
                  <a:schemeClr val="dk1"/>
                </a:solidFill>
                <a:latin typeface="Arial"/>
                <a:ea typeface="Arial"/>
                <a:cs typeface="Arial"/>
                <a:sym typeface="Arial"/>
              </a:defRPr>
            </a:lvl4pPr>
            <a:lvl5pPr marL="2286000" marR="0" lvl="4" indent="-317500" algn="l" rtl="0">
              <a:lnSpc>
                <a:spcPct val="100000"/>
              </a:lnSpc>
              <a:spcBef>
                <a:spcPts val="300"/>
              </a:spcBef>
              <a:spcAft>
                <a:spcPts val="0"/>
              </a:spcAft>
              <a:buClr>
                <a:schemeClr val="accent2"/>
              </a:buClr>
              <a:buSzPts val="1400"/>
              <a:buFont typeface="Noto Sans Symbols"/>
              <a:buChar char="▪"/>
              <a:defRPr sz="1400" b="0" i="0" u="none" strike="noStrike" cap="none">
                <a:solidFill>
                  <a:schemeClr val="dk1"/>
                </a:solidFill>
                <a:latin typeface="Arial"/>
                <a:ea typeface="Arial"/>
                <a:cs typeface="Arial"/>
                <a:sym typeface="Arial"/>
              </a:defRPr>
            </a:lvl5pPr>
            <a:lvl6pPr marL="2743200" marR="0" lvl="5" indent="-342900" algn="l" rtl="0">
              <a:lnSpc>
                <a:spcPct val="100000"/>
              </a:lnSpc>
              <a:spcBef>
                <a:spcPts val="300"/>
              </a:spcBef>
              <a:spcAft>
                <a:spcPts val="0"/>
              </a:spcAft>
              <a:buClr>
                <a:schemeClr val="accent2"/>
              </a:buClr>
              <a:buSzPts val="1800"/>
              <a:buFont typeface="Noto Sans Symbols"/>
              <a:buChar char="▪"/>
              <a:defRPr sz="1350" b="0" i="0" u="none" strike="noStrike" cap="none">
                <a:solidFill>
                  <a:schemeClr val="dk1"/>
                </a:solidFill>
                <a:latin typeface="Arial"/>
                <a:ea typeface="Arial"/>
                <a:cs typeface="Arial"/>
                <a:sym typeface="Arial"/>
              </a:defRPr>
            </a:lvl6pPr>
            <a:lvl7pPr marL="3200400" marR="0" lvl="6" indent="-342900" algn="l" rtl="0">
              <a:lnSpc>
                <a:spcPct val="100000"/>
              </a:lnSpc>
              <a:spcBef>
                <a:spcPts val="300"/>
              </a:spcBef>
              <a:spcAft>
                <a:spcPts val="0"/>
              </a:spcAft>
              <a:buClr>
                <a:schemeClr val="accent2"/>
              </a:buClr>
              <a:buSzPts val="1800"/>
              <a:buFont typeface="Noto Sans Symbols"/>
              <a:buChar char="▪"/>
              <a:defRPr sz="1350" b="0" i="0" u="none" strike="noStrike" cap="none">
                <a:solidFill>
                  <a:schemeClr val="dk1"/>
                </a:solidFill>
                <a:latin typeface="Arial"/>
                <a:ea typeface="Arial"/>
                <a:cs typeface="Arial"/>
                <a:sym typeface="Arial"/>
              </a:defRPr>
            </a:lvl7pPr>
            <a:lvl8pPr marL="3657600" marR="0" lvl="7" indent="-342900" algn="l" rtl="0">
              <a:lnSpc>
                <a:spcPct val="100000"/>
              </a:lnSpc>
              <a:spcBef>
                <a:spcPts val="300"/>
              </a:spcBef>
              <a:spcAft>
                <a:spcPts val="0"/>
              </a:spcAft>
              <a:buClr>
                <a:schemeClr val="accent2"/>
              </a:buClr>
              <a:buSzPts val="1800"/>
              <a:buFont typeface="Noto Sans Symbols"/>
              <a:buChar char="▪"/>
              <a:defRPr sz="1350" b="0" i="0" u="none" strike="noStrike" cap="none">
                <a:solidFill>
                  <a:schemeClr val="dk1"/>
                </a:solidFill>
                <a:latin typeface="Arial"/>
                <a:ea typeface="Arial"/>
                <a:cs typeface="Arial"/>
                <a:sym typeface="Arial"/>
              </a:defRPr>
            </a:lvl8pPr>
            <a:lvl9pPr marL="4114800" marR="0" lvl="8" indent="-342900" algn="l" rtl="0">
              <a:lnSpc>
                <a:spcPct val="90000"/>
              </a:lnSpc>
              <a:spcBef>
                <a:spcPts val="375"/>
              </a:spcBef>
              <a:spcAft>
                <a:spcPts val="0"/>
              </a:spcAft>
              <a:buClr>
                <a:schemeClr val="dk1"/>
              </a:buClr>
              <a:buSzPts val="1800"/>
              <a:buFont typeface="Arial"/>
              <a:buChar char="•"/>
              <a:defRPr sz="1350" b="0" i="0" u="none" strike="noStrike" cap="none">
                <a:solidFill>
                  <a:schemeClr val="dk1"/>
                </a:solidFill>
                <a:latin typeface="Arial"/>
                <a:ea typeface="Arial"/>
                <a:cs typeface="Arial"/>
                <a:sym typeface="Arial"/>
              </a:defRPr>
            </a:lvl9pPr>
          </a:lstStyle>
          <a:p>
            <a:pPr marL="114300" indent="0">
              <a:buNone/>
            </a:pPr>
            <a:r>
              <a:rPr lang="en-US" sz="1400" b="1" dirty="0">
                <a:solidFill>
                  <a:schemeClr val="tx1"/>
                </a:solidFill>
              </a:rPr>
              <a:t>LSTM (Deep Learning)</a:t>
            </a:r>
          </a:p>
        </p:txBody>
      </p:sp>
      <p:sp>
        <p:nvSpPr>
          <p:cNvPr id="24" name="Text Placeholder 2">
            <a:extLst>
              <a:ext uri="{FF2B5EF4-FFF2-40B4-BE49-F238E27FC236}">
                <a16:creationId xmlns:a16="http://schemas.microsoft.com/office/drawing/2014/main" id="{6B2C248D-E9AE-40F8-9FFE-D525E79C6216}"/>
              </a:ext>
            </a:extLst>
          </p:cNvPr>
          <p:cNvSpPr txBox="1">
            <a:spLocks/>
          </p:cNvSpPr>
          <p:nvPr/>
        </p:nvSpPr>
        <p:spPr>
          <a:xfrm>
            <a:off x="6822329" y="1296000"/>
            <a:ext cx="2067051" cy="385591"/>
          </a:xfrm>
          <a:prstGeom prst="rect">
            <a:avLst/>
          </a:prstGeom>
          <a:noFill/>
          <a:ln>
            <a:solidFill>
              <a:schemeClr val="bg1">
                <a:lumMod val="75000"/>
              </a:schemeClr>
            </a:solidFill>
          </a:ln>
        </p:spPr>
        <p:txBody>
          <a:bodyPr spcFirstLastPara="1" wrap="square" lIns="0" tIns="0" rIns="0" bIns="0" anchor="t" anchorCtr="0">
            <a:noAutofit/>
          </a:bodyPr>
          <a:lstStyle>
            <a:defPPr marR="0" lvl="0" algn="l" rtl="0">
              <a:lnSpc>
                <a:spcPct val="100000"/>
              </a:lnSpc>
              <a:spcBef>
                <a:spcPts val="0"/>
              </a:spcBef>
              <a:spcAft>
                <a:spcPts val="0"/>
              </a:spcAft>
            </a:defPPr>
            <a:lvl1pPr marL="457200" marR="0" lvl="0" indent="-342900" algn="l" rtl="0">
              <a:lnSpc>
                <a:spcPct val="100000"/>
              </a:lnSpc>
              <a:spcBef>
                <a:spcPts val="600"/>
              </a:spcBef>
              <a:spcAft>
                <a:spcPts val="0"/>
              </a:spcAft>
              <a:buClr>
                <a:schemeClr val="accent1"/>
              </a:buClr>
              <a:buSzPts val="1800"/>
              <a:buFont typeface="Noto Sans Symbols"/>
              <a:buChar char="▪"/>
              <a:defRPr sz="1800" b="0" i="0" u="none" strike="noStrike" cap="none">
                <a:solidFill>
                  <a:schemeClr val="dk1"/>
                </a:solidFill>
                <a:latin typeface="Arial"/>
                <a:ea typeface="Arial"/>
                <a:cs typeface="Arial"/>
                <a:sym typeface="Arial"/>
              </a:defRPr>
            </a:lvl1pPr>
            <a:lvl2pPr marL="914400" marR="0" lvl="1" indent="-317500" algn="l" rtl="0">
              <a:lnSpc>
                <a:spcPct val="100000"/>
              </a:lnSpc>
              <a:spcBef>
                <a:spcPts val="300"/>
              </a:spcBef>
              <a:spcAft>
                <a:spcPts val="0"/>
              </a:spcAft>
              <a:buClr>
                <a:schemeClr val="accent2"/>
              </a:buClr>
              <a:buSzPts val="1400"/>
              <a:buFont typeface="Noto Sans Symbols"/>
              <a:buChar char="▪"/>
              <a:defRPr sz="1400" b="0" i="0" u="none" strike="noStrike" cap="none">
                <a:solidFill>
                  <a:schemeClr val="dk1"/>
                </a:solidFill>
                <a:latin typeface="Arial"/>
                <a:ea typeface="Arial"/>
                <a:cs typeface="Arial"/>
                <a:sym typeface="Arial"/>
              </a:defRPr>
            </a:lvl2pPr>
            <a:lvl3pPr marL="1371600" marR="0" lvl="2" indent="-317500" algn="l" rtl="0">
              <a:lnSpc>
                <a:spcPct val="100000"/>
              </a:lnSpc>
              <a:spcBef>
                <a:spcPts val="300"/>
              </a:spcBef>
              <a:spcAft>
                <a:spcPts val="0"/>
              </a:spcAft>
              <a:buClr>
                <a:schemeClr val="accent2"/>
              </a:buClr>
              <a:buSzPts val="1400"/>
              <a:buFont typeface="Noto Sans Symbols"/>
              <a:buChar char="▪"/>
              <a:defRPr sz="1400" b="0" i="0" u="none" strike="noStrike" cap="none">
                <a:solidFill>
                  <a:schemeClr val="dk1"/>
                </a:solidFill>
                <a:latin typeface="Arial"/>
                <a:ea typeface="Arial"/>
                <a:cs typeface="Arial"/>
                <a:sym typeface="Arial"/>
              </a:defRPr>
            </a:lvl3pPr>
            <a:lvl4pPr marL="1828800" marR="0" lvl="3" indent="-317500" algn="l" rtl="0">
              <a:lnSpc>
                <a:spcPct val="100000"/>
              </a:lnSpc>
              <a:spcBef>
                <a:spcPts val="300"/>
              </a:spcBef>
              <a:spcAft>
                <a:spcPts val="0"/>
              </a:spcAft>
              <a:buClr>
                <a:schemeClr val="accent2"/>
              </a:buClr>
              <a:buSzPts val="1400"/>
              <a:buFont typeface="Noto Sans Symbols"/>
              <a:buChar char="▪"/>
              <a:defRPr sz="1400" b="0" i="0" u="none" strike="noStrike" cap="none">
                <a:solidFill>
                  <a:schemeClr val="dk1"/>
                </a:solidFill>
                <a:latin typeface="Arial"/>
                <a:ea typeface="Arial"/>
                <a:cs typeface="Arial"/>
                <a:sym typeface="Arial"/>
              </a:defRPr>
            </a:lvl4pPr>
            <a:lvl5pPr marL="2286000" marR="0" lvl="4" indent="-317500" algn="l" rtl="0">
              <a:lnSpc>
                <a:spcPct val="100000"/>
              </a:lnSpc>
              <a:spcBef>
                <a:spcPts val="300"/>
              </a:spcBef>
              <a:spcAft>
                <a:spcPts val="0"/>
              </a:spcAft>
              <a:buClr>
                <a:schemeClr val="accent2"/>
              </a:buClr>
              <a:buSzPts val="1400"/>
              <a:buFont typeface="Noto Sans Symbols"/>
              <a:buChar char="▪"/>
              <a:defRPr sz="1400" b="0" i="0" u="none" strike="noStrike" cap="none">
                <a:solidFill>
                  <a:schemeClr val="dk1"/>
                </a:solidFill>
                <a:latin typeface="Arial"/>
                <a:ea typeface="Arial"/>
                <a:cs typeface="Arial"/>
                <a:sym typeface="Arial"/>
              </a:defRPr>
            </a:lvl5pPr>
            <a:lvl6pPr marL="2743200" marR="0" lvl="5" indent="-342900" algn="l" rtl="0">
              <a:lnSpc>
                <a:spcPct val="100000"/>
              </a:lnSpc>
              <a:spcBef>
                <a:spcPts val="300"/>
              </a:spcBef>
              <a:spcAft>
                <a:spcPts val="0"/>
              </a:spcAft>
              <a:buClr>
                <a:schemeClr val="accent2"/>
              </a:buClr>
              <a:buSzPts val="1800"/>
              <a:buFont typeface="Noto Sans Symbols"/>
              <a:buChar char="▪"/>
              <a:defRPr sz="1350" b="0" i="0" u="none" strike="noStrike" cap="none">
                <a:solidFill>
                  <a:schemeClr val="dk1"/>
                </a:solidFill>
                <a:latin typeface="Arial"/>
                <a:ea typeface="Arial"/>
                <a:cs typeface="Arial"/>
                <a:sym typeface="Arial"/>
              </a:defRPr>
            </a:lvl6pPr>
            <a:lvl7pPr marL="3200400" marR="0" lvl="6" indent="-342900" algn="l" rtl="0">
              <a:lnSpc>
                <a:spcPct val="100000"/>
              </a:lnSpc>
              <a:spcBef>
                <a:spcPts val="300"/>
              </a:spcBef>
              <a:spcAft>
                <a:spcPts val="0"/>
              </a:spcAft>
              <a:buClr>
                <a:schemeClr val="accent2"/>
              </a:buClr>
              <a:buSzPts val="1800"/>
              <a:buFont typeface="Noto Sans Symbols"/>
              <a:buChar char="▪"/>
              <a:defRPr sz="1350" b="0" i="0" u="none" strike="noStrike" cap="none">
                <a:solidFill>
                  <a:schemeClr val="dk1"/>
                </a:solidFill>
                <a:latin typeface="Arial"/>
                <a:ea typeface="Arial"/>
                <a:cs typeface="Arial"/>
                <a:sym typeface="Arial"/>
              </a:defRPr>
            </a:lvl7pPr>
            <a:lvl8pPr marL="3657600" marR="0" lvl="7" indent="-342900" algn="l" rtl="0">
              <a:lnSpc>
                <a:spcPct val="100000"/>
              </a:lnSpc>
              <a:spcBef>
                <a:spcPts val="300"/>
              </a:spcBef>
              <a:spcAft>
                <a:spcPts val="0"/>
              </a:spcAft>
              <a:buClr>
                <a:schemeClr val="accent2"/>
              </a:buClr>
              <a:buSzPts val="1800"/>
              <a:buFont typeface="Noto Sans Symbols"/>
              <a:buChar char="▪"/>
              <a:defRPr sz="1350" b="0" i="0" u="none" strike="noStrike" cap="none">
                <a:solidFill>
                  <a:schemeClr val="dk1"/>
                </a:solidFill>
                <a:latin typeface="Arial"/>
                <a:ea typeface="Arial"/>
                <a:cs typeface="Arial"/>
                <a:sym typeface="Arial"/>
              </a:defRPr>
            </a:lvl8pPr>
            <a:lvl9pPr marL="4114800" marR="0" lvl="8" indent="-342900" algn="l" rtl="0">
              <a:lnSpc>
                <a:spcPct val="90000"/>
              </a:lnSpc>
              <a:spcBef>
                <a:spcPts val="375"/>
              </a:spcBef>
              <a:spcAft>
                <a:spcPts val="0"/>
              </a:spcAft>
              <a:buClr>
                <a:schemeClr val="dk1"/>
              </a:buClr>
              <a:buSzPts val="1800"/>
              <a:buFont typeface="Arial"/>
              <a:buChar char="•"/>
              <a:defRPr sz="1350" b="0" i="0" u="none" strike="noStrike" cap="none">
                <a:solidFill>
                  <a:schemeClr val="dk1"/>
                </a:solidFill>
                <a:latin typeface="Arial"/>
                <a:ea typeface="Arial"/>
                <a:cs typeface="Arial"/>
                <a:sym typeface="Arial"/>
              </a:defRPr>
            </a:lvl9pPr>
          </a:lstStyle>
          <a:p>
            <a:pPr marL="114300" indent="0">
              <a:buNone/>
            </a:pPr>
            <a:r>
              <a:rPr lang="en-US" sz="1400" b="1" dirty="0">
                <a:solidFill>
                  <a:schemeClr val="tx1">
                    <a:lumMod val="40000"/>
                    <a:lumOff val="60000"/>
                  </a:schemeClr>
                </a:solidFill>
              </a:rPr>
              <a:t>BERT (Deep Learning)</a:t>
            </a:r>
          </a:p>
        </p:txBody>
      </p:sp>
      <p:sp>
        <p:nvSpPr>
          <p:cNvPr id="29" name="Oval 28">
            <a:extLst>
              <a:ext uri="{FF2B5EF4-FFF2-40B4-BE49-F238E27FC236}">
                <a16:creationId xmlns:a16="http://schemas.microsoft.com/office/drawing/2014/main" id="{2F5B645B-E5EA-45B3-8CBD-81F73812EC1B}"/>
              </a:ext>
            </a:extLst>
          </p:cNvPr>
          <p:cNvSpPr/>
          <p:nvPr/>
        </p:nvSpPr>
        <p:spPr>
          <a:xfrm>
            <a:off x="2741484" y="3736086"/>
            <a:ext cx="491246" cy="122723"/>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Oval 29">
            <a:extLst>
              <a:ext uri="{FF2B5EF4-FFF2-40B4-BE49-F238E27FC236}">
                <a16:creationId xmlns:a16="http://schemas.microsoft.com/office/drawing/2014/main" id="{1F797E51-3EE5-449F-ADE4-6A3A3A2B0288}"/>
              </a:ext>
            </a:extLst>
          </p:cNvPr>
          <p:cNvSpPr/>
          <p:nvPr/>
        </p:nvSpPr>
        <p:spPr>
          <a:xfrm>
            <a:off x="7268705" y="2603715"/>
            <a:ext cx="697424" cy="193729"/>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lide Number Placeholder 2">
            <a:extLst>
              <a:ext uri="{FF2B5EF4-FFF2-40B4-BE49-F238E27FC236}">
                <a16:creationId xmlns:a16="http://schemas.microsoft.com/office/drawing/2014/main" id="{1A6AC1EA-DF51-048C-C2BB-958F6CAEDEAA}"/>
              </a:ext>
            </a:extLst>
          </p:cNvPr>
          <p:cNvSpPr>
            <a:spLocks noGrp="1"/>
          </p:cNvSpPr>
          <p:nvPr>
            <p:ph type="sldNum" sz="quarter" idx="12"/>
          </p:nvPr>
        </p:nvSpPr>
        <p:spPr/>
        <p:txBody>
          <a:bodyPr/>
          <a:lstStyle/>
          <a:p>
            <a:fld id="{220B6647-BD7A-7942-B66E-0DFF9B72D92D}" type="slidenum">
              <a:rPr lang="en-US" smtClean="0"/>
              <a:pPr/>
              <a:t>41</a:t>
            </a:fld>
            <a:endParaRPr lang="en-US"/>
          </a:p>
        </p:txBody>
      </p:sp>
    </p:spTree>
    <p:extLst>
      <p:ext uri="{BB962C8B-B14F-4D97-AF65-F5344CB8AC3E}">
        <p14:creationId xmlns:p14="http://schemas.microsoft.com/office/powerpoint/2010/main" val="180110690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Chart&#10;&#10;Description automatically generated">
            <a:extLst>
              <a:ext uri="{FF2B5EF4-FFF2-40B4-BE49-F238E27FC236}">
                <a16:creationId xmlns:a16="http://schemas.microsoft.com/office/drawing/2014/main" id="{C736A954-600D-4D18-8842-249CFA48D7C4}"/>
              </a:ext>
            </a:extLst>
          </p:cNvPr>
          <p:cNvPicPr>
            <a:picLocks noChangeAspect="1"/>
          </p:cNvPicPr>
          <p:nvPr/>
        </p:nvPicPr>
        <p:blipFill>
          <a:blip r:embed="rId3"/>
          <a:stretch>
            <a:fillRect/>
          </a:stretch>
        </p:blipFill>
        <p:spPr>
          <a:xfrm>
            <a:off x="1057891" y="1786206"/>
            <a:ext cx="7597913" cy="3537979"/>
          </a:xfrm>
          <a:prstGeom prst="rect">
            <a:avLst/>
          </a:prstGeom>
        </p:spPr>
      </p:pic>
      <p:sp>
        <p:nvSpPr>
          <p:cNvPr id="2" name="Title 1">
            <a:extLst>
              <a:ext uri="{FF2B5EF4-FFF2-40B4-BE49-F238E27FC236}">
                <a16:creationId xmlns:a16="http://schemas.microsoft.com/office/drawing/2014/main" id="{D8E487B4-A59D-41F1-A4E9-FFC1C603CEF4}"/>
              </a:ext>
            </a:extLst>
          </p:cNvPr>
          <p:cNvSpPr>
            <a:spLocks noGrp="1"/>
          </p:cNvSpPr>
          <p:nvPr>
            <p:ph type="title"/>
          </p:nvPr>
        </p:nvSpPr>
        <p:spPr/>
        <p:txBody>
          <a:bodyPr/>
          <a:lstStyle/>
          <a:p>
            <a:r>
              <a:rPr lang="en-US" dirty="0"/>
              <a:t>4b. Evaluating Customer </a:t>
            </a:r>
            <a:r>
              <a:rPr lang="en-US" dirty="0" err="1"/>
              <a:t>eXperience</a:t>
            </a:r>
            <a:endParaRPr lang="en-US" dirty="0"/>
          </a:p>
        </p:txBody>
      </p:sp>
      <p:sp>
        <p:nvSpPr>
          <p:cNvPr id="21" name="Text Placeholder 2">
            <a:extLst>
              <a:ext uri="{FF2B5EF4-FFF2-40B4-BE49-F238E27FC236}">
                <a16:creationId xmlns:a16="http://schemas.microsoft.com/office/drawing/2014/main" id="{F49DA4BA-C966-461D-ADAA-889CF5F5A91D}"/>
              </a:ext>
            </a:extLst>
          </p:cNvPr>
          <p:cNvSpPr>
            <a:spLocks noGrp="1"/>
          </p:cNvSpPr>
          <p:nvPr>
            <p:ph type="body" idx="1"/>
          </p:nvPr>
        </p:nvSpPr>
        <p:spPr>
          <a:xfrm>
            <a:off x="234275" y="1296000"/>
            <a:ext cx="2067051" cy="385591"/>
          </a:xfrm>
          <a:ln>
            <a:solidFill>
              <a:schemeClr val="bg1">
                <a:lumMod val="75000"/>
              </a:schemeClr>
            </a:solidFill>
          </a:ln>
        </p:spPr>
        <p:txBody>
          <a:bodyPr/>
          <a:lstStyle/>
          <a:p>
            <a:pPr marL="114300" indent="0">
              <a:buNone/>
            </a:pPr>
            <a:r>
              <a:rPr lang="en-US" sz="1600" b="1" dirty="0">
                <a:solidFill>
                  <a:schemeClr val="tx1">
                    <a:lumMod val="40000"/>
                    <a:lumOff val="60000"/>
                  </a:schemeClr>
                </a:solidFill>
              </a:rPr>
              <a:t>Lexicon-based</a:t>
            </a:r>
          </a:p>
        </p:txBody>
      </p:sp>
      <p:sp>
        <p:nvSpPr>
          <p:cNvPr id="4" name="Slide Number Placeholder 3">
            <a:extLst>
              <a:ext uri="{FF2B5EF4-FFF2-40B4-BE49-F238E27FC236}">
                <a16:creationId xmlns:a16="http://schemas.microsoft.com/office/drawing/2014/main" id="{0E5D5180-0A47-49CB-880C-64EEAAD4FD9C}"/>
              </a:ext>
            </a:extLst>
          </p:cNvPr>
          <p:cNvSpPr>
            <a:spLocks noGrp="1"/>
          </p:cNvSpPr>
          <p:nvPr>
            <p:ph type="sldNum" idx="12"/>
          </p:nvPr>
        </p:nvSpPr>
        <p:spPr>
          <a:xfrm>
            <a:off x="5472667" y="5418533"/>
            <a:ext cx="576000" cy="288000"/>
          </a:xfrm>
        </p:spPr>
        <p:txBody>
          <a:bodyPr/>
          <a:lstStyle/>
          <a:p>
            <a:pPr marL="0" lvl="0" indent="0" algn="r" rtl="0">
              <a:spcBef>
                <a:spcPts val="0"/>
              </a:spcBef>
              <a:spcAft>
                <a:spcPts val="0"/>
              </a:spcAft>
              <a:buNone/>
            </a:pPr>
            <a:fld id="{00000000-1234-1234-1234-123412341234}" type="slidenum">
              <a:rPr lang="en-US" smtClean="0"/>
              <a:t>42</a:t>
            </a:fld>
            <a:endParaRPr lang="en-US"/>
          </a:p>
        </p:txBody>
      </p:sp>
      <p:sp>
        <p:nvSpPr>
          <p:cNvPr id="5" name="Text Placeholder 4">
            <a:extLst>
              <a:ext uri="{FF2B5EF4-FFF2-40B4-BE49-F238E27FC236}">
                <a16:creationId xmlns:a16="http://schemas.microsoft.com/office/drawing/2014/main" id="{CF1082A7-F457-4FCB-86B3-30518E691D2F}"/>
              </a:ext>
            </a:extLst>
          </p:cNvPr>
          <p:cNvSpPr>
            <a:spLocks noGrp="1"/>
          </p:cNvSpPr>
          <p:nvPr>
            <p:ph type="body" idx="2"/>
          </p:nvPr>
        </p:nvSpPr>
        <p:spPr/>
        <p:txBody>
          <a:bodyPr/>
          <a:lstStyle/>
          <a:p>
            <a:r>
              <a:rPr lang="en-US" dirty="0"/>
              <a:t>Sentiment Analysis: The Results</a:t>
            </a:r>
          </a:p>
        </p:txBody>
      </p:sp>
      <p:sp>
        <p:nvSpPr>
          <p:cNvPr id="22" name="Text Placeholder 2">
            <a:extLst>
              <a:ext uri="{FF2B5EF4-FFF2-40B4-BE49-F238E27FC236}">
                <a16:creationId xmlns:a16="http://schemas.microsoft.com/office/drawing/2014/main" id="{84706D7C-9CE8-4707-B8B4-F982FBD9DAE9}"/>
              </a:ext>
            </a:extLst>
          </p:cNvPr>
          <p:cNvSpPr txBox="1">
            <a:spLocks/>
          </p:cNvSpPr>
          <p:nvPr/>
        </p:nvSpPr>
        <p:spPr>
          <a:xfrm>
            <a:off x="2427051" y="1296000"/>
            <a:ext cx="2067051" cy="385591"/>
          </a:xfrm>
          <a:prstGeom prst="rect">
            <a:avLst/>
          </a:prstGeom>
          <a:noFill/>
          <a:ln>
            <a:solidFill>
              <a:schemeClr val="bg1">
                <a:lumMod val="75000"/>
              </a:schemeClr>
            </a:solidFill>
          </a:ln>
        </p:spPr>
        <p:txBody>
          <a:bodyPr spcFirstLastPara="1" wrap="square" lIns="0" tIns="0" rIns="0" bIns="0" anchor="t" anchorCtr="0">
            <a:noAutofit/>
          </a:bodyPr>
          <a:lstStyle>
            <a:defPPr marR="0" lvl="0" algn="l" rtl="0">
              <a:lnSpc>
                <a:spcPct val="100000"/>
              </a:lnSpc>
              <a:spcBef>
                <a:spcPts val="0"/>
              </a:spcBef>
              <a:spcAft>
                <a:spcPts val="0"/>
              </a:spcAft>
            </a:defPPr>
            <a:lvl1pPr marL="457200" marR="0" lvl="0" indent="-342900" algn="l" rtl="0">
              <a:lnSpc>
                <a:spcPct val="100000"/>
              </a:lnSpc>
              <a:spcBef>
                <a:spcPts val="600"/>
              </a:spcBef>
              <a:spcAft>
                <a:spcPts val="0"/>
              </a:spcAft>
              <a:buClr>
                <a:schemeClr val="accent1"/>
              </a:buClr>
              <a:buSzPts val="1800"/>
              <a:buFont typeface="Noto Sans Symbols"/>
              <a:buChar char="▪"/>
              <a:defRPr sz="1800" b="0" i="0" u="none" strike="noStrike" cap="none">
                <a:solidFill>
                  <a:schemeClr val="dk1"/>
                </a:solidFill>
                <a:latin typeface="Arial"/>
                <a:ea typeface="Arial"/>
                <a:cs typeface="Arial"/>
                <a:sym typeface="Arial"/>
              </a:defRPr>
            </a:lvl1pPr>
            <a:lvl2pPr marL="914400" marR="0" lvl="1" indent="-317500" algn="l" rtl="0">
              <a:lnSpc>
                <a:spcPct val="100000"/>
              </a:lnSpc>
              <a:spcBef>
                <a:spcPts val="300"/>
              </a:spcBef>
              <a:spcAft>
                <a:spcPts val="0"/>
              </a:spcAft>
              <a:buClr>
                <a:schemeClr val="accent2"/>
              </a:buClr>
              <a:buSzPts val="1400"/>
              <a:buFont typeface="Noto Sans Symbols"/>
              <a:buChar char="▪"/>
              <a:defRPr sz="1400" b="0" i="0" u="none" strike="noStrike" cap="none">
                <a:solidFill>
                  <a:schemeClr val="dk1"/>
                </a:solidFill>
                <a:latin typeface="Arial"/>
                <a:ea typeface="Arial"/>
                <a:cs typeface="Arial"/>
                <a:sym typeface="Arial"/>
              </a:defRPr>
            </a:lvl2pPr>
            <a:lvl3pPr marL="1371600" marR="0" lvl="2" indent="-317500" algn="l" rtl="0">
              <a:lnSpc>
                <a:spcPct val="100000"/>
              </a:lnSpc>
              <a:spcBef>
                <a:spcPts val="300"/>
              </a:spcBef>
              <a:spcAft>
                <a:spcPts val="0"/>
              </a:spcAft>
              <a:buClr>
                <a:schemeClr val="accent2"/>
              </a:buClr>
              <a:buSzPts val="1400"/>
              <a:buFont typeface="Noto Sans Symbols"/>
              <a:buChar char="▪"/>
              <a:defRPr sz="1400" b="0" i="0" u="none" strike="noStrike" cap="none">
                <a:solidFill>
                  <a:schemeClr val="dk1"/>
                </a:solidFill>
                <a:latin typeface="Arial"/>
                <a:ea typeface="Arial"/>
                <a:cs typeface="Arial"/>
                <a:sym typeface="Arial"/>
              </a:defRPr>
            </a:lvl3pPr>
            <a:lvl4pPr marL="1828800" marR="0" lvl="3" indent="-317500" algn="l" rtl="0">
              <a:lnSpc>
                <a:spcPct val="100000"/>
              </a:lnSpc>
              <a:spcBef>
                <a:spcPts val="300"/>
              </a:spcBef>
              <a:spcAft>
                <a:spcPts val="0"/>
              </a:spcAft>
              <a:buClr>
                <a:schemeClr val="accent2"/>
              </a:buClr>
              <a:buSzPts val="1400"/>
              <a:buFont typeface="Noto Sans Symbols"/>
              <a:buChar char="▪"/>
              <a:defRPr sz="1400" b="0" i="0" u="none" strike="noStrike" cap="none">
                <a:solidFill>
                  <a:schemeClr val="dk1"/>
                </a:solidFill>
                <a:latin typeface="Arial"/>
                <a:ea typeface="Arial"/>
                <a:cs typeface="Arial"/>
                <a:sym typeface="Arial"/>
              </a:defRPr>
            </a:lvl4pPr>
            <a:lvl5pPr marL="2286000" marR="0" lvl="4" indent="-317500" algn="l" rtl="0">
              <a:lnSpc>
                <a:spcPct val="100000"/>
              </a:lnSpc>
              <a:spcBef>
                <a:spcPts val="300"/>
              </a:spcBef>
              <a:spcAft>
                <a:spcPts val="0"/>
              </a:spcAft>
              <a:buClr>
                <a:schemeClr val="accent2"/>
              </a:buClr>
              <a:buSzPts val="1400"/>
              <a:buFont typeface="Noto Sans Symbols"/>
              <a:buChar char="▪"/>
              <a:defRPr sz="1400" b="0" i="0" u="none" strike="noStrike" cap="none">
                <a:solidFill>
                  <a:schemeClr val="dk1"/>
                </a:solidFill>
                <a:latin typeface="Arial"/>
                <a:ea typeface="Arial"/>
                <a:cs typeface="Arial"/>
                <a:sym typeface="Arial"/>
              </a:defRPr>
            </a:lvl5pPr>
            <a:lvl6pPr marL="2743200" marR="0" lvl="5" indent="-342900" algn="l" rtl="0">
              <a:lnSpc>
                <a:spcPct val="100000"/>
              </a:lnSpc>
              <a:spcBef>
                <a:spcPts val="300"/>
              </a:spcBef>
              <a:spcAft>
                <a:spcPts val="0"/>
              </a:spcAft>
              <a:buClr>
                <a:schemeClr val="accent2"/>
              </a:buClr>
              <a:buSzPts val="1800"/>
              <a:buFont typeface="Noto Sans Symbols"/>
              <a:buChar char="▪"/>
              <a:defRPr sz="1350" b="0" i="0" u="none" strike="noStrike" cap="none">
                <a:solidFill>
                  <a:schemeClr val="dk1"/>
                </a:solidFill>
                <a:latin typeface="Arial"/>
                <a:ea typeface="Arial"/>
                <a:cs typeface="Arial"/>
                <a:sym typeface="Arial"/>
              </a:defRPr>
            </a:lvl6pPr>
            <a:lvl7pPr marL="3200400" marR="0" lvl="6" indent="-342900" algn="l" rtl="0">
              <a:lnSpc>
                <a:spcPct val="100000"/>
              </a:lnSpc>
              <a:spcBef>
                <a:spcPts val="300"/>
              </a:spcBef>
              <a:spcAft>
                <a:spcPts val="0"/>
              </a:spcAft>
              <a:buClr>
                <a:schemeClr val="accent2"/>
              </a:buClr>
              <a:buSzPts val="1800"/>
              <a:buFont typeface="Noto Sans Symbols"/>
              <a:buChar char="▪"/>
              <a:defRPr sz="1350" b="0" i="0" u="none" strike="noStrike" cap="none">
                <a:solidFill>
                  <a:schemeClr val="dk1"/>
                </a:solidFill>
                <a:latin typeface="Arial"/>
                <a:ea typeface="Arial"/>
                <a:cs typeface="Arial"/>
                <a:sym typeface="Arial"/>
              </a:defRPr>
            </a:lvl7pPr>
            <a:lvl8pPr marL="3657600" marR="0" lvl="7" indent="-342900" algn="l" rtl="0">
              <a:lnSpc>
                <a:spcPct val="100000"/>
              </a:lnSpc>
              <a:spcBef>
                <a:spcPts val="300"/>
              </a:spcBef>
              <a:spcAft>
                <a:spcPts val="0"/>
              </a:spcAft>
              <a:buClr>
                <a:schemeClr val="accent2"/>
              </a:buClr>
              <a:buSzPts val="1800"/>
              <a:buFont typeface="Noto Sans Symbols"/>
              <a:buChar char="▪"/>
              <a:defRPr sz="1350" b="0" i="0" u="none" strike="noStrike" cap="none">
                <a:solidFill>
                  <a:schemeClr val="dk1"/>
                </a:solidFill>
                <a:latin typeface="Arial"/>
                <a:ea typeface="Arial"/>
                <a:cs typeface="Arial"/>
                <a:sym typeface="Arial"/>
              </a:defRPr>
            </a:lvl8pPr>
            <a:lvl9pPr marL="4114800" marR="0" lvl="8" indent="-342900" algn="l" rtl="0">
              <a:lnSpc>
                <a:spcPct val="90000"/>
              </a:lnSpc>
              <a:spcBef>
                <a:spcPts val="375"/>
              </a:spcBef>
              <a:spcAft>
                <a:spcPts val="0"/>
              </a:spcAft>
              <a:buClr>
                <a:schemeClr val="dk1"/>
              </a:buClr>
              <a:buSzPts val="1800"/>
              <a:buFont typeface="Arial"/>
              <a:buChar char="•"/>
              <a:defRPr sz="1350" b="0" i="0" u="none" strike="noStrike" cap="none">
                <a:solidFill>
                  <a:schemeClr val="dk1"/>
                </a:solidFill>
                <a:latin typeface="Arial"/>
                <a:ea typeface="Arial"/>
                <a:cs typeface="Arial"/>
                <a:sym typeface="Arial"/>
              </a:defRPr>
            </a:lvl9pPr>
          </a:lstStyle>
          <a:p>
            <a:pPr marL="114300" indent="0">
              <a:buNone/>
            </a:pPr>
            <a:r>
              <a:rPr lang="en-US" sz="1600" b="1" dirty="0">
                <a:solidFill>
                  <a:schemeClr val="bg1">
                    <a:lumMod val="75000"/>
                  </a:schemeClr>
                </a:solidFill>
              </a:rPr>
              <a:t>Core ML (SVM)</a:t>
            </a:r>
          </a:p>
        </p:txBody>
      </p:sp>
      <p:sp>
        <p:nvSpPr>
          <p:cNvPr id="23" name="Text Placeholder 2">
            <a:extLst>
              <a:ext uri="{FF2B5EF4-FFF2-40B4-BE49-F238E27FC236}">
                <a16:creationId xmlns:a16="http://schemas.microsoft.com/office/drawing/2014/main" id="{35F8F426-E5D7-4C27-9232-71453C3D0F89}"/>
              </a:ext>
            </a:extLst>
          </p:cNvPr>
          <p:cNvSpPr txBox="1">
            <a:spLocks/>
          </p:cNvSpPr>
          <p:nvPr/>
        </p:nvSpPr>
        <p:spPr>
          <a:xfrm>
            <a:off x="4624690" y="1296000"/>
            <a:ext cx="2067051" cy="385591"/>
          </a:xfrm>
          <a:prstGeom prst="rect">
            <a:avLst/>
          </a:prstGeom>
          <a:noFill/>
          <a:ln>
            <a:solidFill>
              <a:schemeClr val="bg1">
                <a:lumMod val="75000"/>
              </a:schemeClr>
            </a:solidFill>
          </a:ln>
        </p:spPr>
        <p:txBody>
          <a:bodyPr spcFirstLastPara="1" wrap="square" lIns="0" tIns="0" rIns="0" bIns="0" anchor="t" anchorCtr="0">
            <a:noAutofit/>
          </a:bodyPr>
          <a:lstStyle>
            <a:defPPr marR="0" lvl="0" algn="l" rtl="0">
              <a:lnSpc>
                <a:spcPct val="100000"/>
              </a:lnSpc>
              <a:spcBef>
                <a:spcPts val="0"/>
              </a:spcBef>
              <a:spcAft>
                <a:spcPts val="0"/>
              </a:spcAft>
            </a:defPPr>
            <a:lvl1pPr marL="457200" marR="0" lvl="0" indent="-342900" algn="l" rtl="0">
              <a:lnSpc>
                <a:spcPct val="100000"/>
              </a:lnSpc>
              <a:spcBef>
                <a:spcPts val="600"/>
              </a:spcBef>
              <a:spcAft>
                <a:spcPts val="0"/>
              </a:spcAft>
              <a:buClr>
                <a:schemeClr val="accent1"/>
              </a:buClr>
              <a:buSzPts val="1800"/>
              <a:buFont typeface="Noto Sans Symbols"/>
              <a:buChar char="▪"/>
              <a:defRPr sz="1800" b="0" i="0" u="none" strike="noStrike" cap="none">
                <a:solidFill>
                  <a:schemeClr val="dk1"/>
                </a:solidFill>
                <a:latin typeface="Arial"/>
                <a:ea typeface="Arial"/>
                <a:cs typeface="Arial"/>
                <a:sym typeface="Arial"/>
              </a:defRPr>
            </a:lvl1pPr>
            <a:lvl2pPr marL="914400" marR="0" lvl="1" indent="-317500" algn="l" rtl="0">
              <a:lnSpc>
                <a:spcPct val="100000"/>
              </a:lnSpc>
              <a:spcBef>
                <a:spcPts val="300"/>
              </a:spcBef>
              <a:spcAft>
                <a:spcPts val="0"/>
              </a:spcAft>
              <a:buClr>
                <a:schemeClr val="accent2"/>
              </a:buClr>
              <a:buSzPts val="1400"/>
              <a:buFont typeface="Noto Sans Symbols"/>
              <a:buChar char="▪"/>
              <a:defRPr sz="1400" b="0" i="0" u="none" strike="noStrike" cap="none">
                <a:solidFill>
                  <a:schemeClr val="dk1"/>
                </a:solidFill>
                <a:latin typeface="Arial"/>
                <a:ea typeface="Arial"/>
                <a:cs typeface="Arial"/>
                <a:sym typeface="Arial"/>
              </a:defRPr>
            </a:lvl2pPr>
            <a:lvl3pPr marL="1371600" marR="0" lvl="2" indent="-317500" algn="l" rtl="0">
              <a:lnSpc>
                <a:spcPct val="100000"/>
              </a:lnSpc>
              <a:spcBef>
                <a:spcPts val="300"/>
              </a:spcBef>
              <a:spcAft>
                <a:spcPts val="0"/>
              </a:spcAft>
              <a:buClr>
                <a:schemeClr val="accent2"/>
              </a:buClr>
              <a:buSzPts val="1400"/>
              <a:buFont typeface="Noto Sans Symbols"/>
              <a:buChar char="▪"/>
              <a:defRPr sz="1400" b="0" i="0" u="none" strike="noStrike" cap="none">
                <a:solidFill>
                  <a:schemeClr val="dk1"/>
                </a:solidFill>
                <a:latin typeface="Arial"/>
                <a:ea typeface="Arial"/>
                <a:cs typeface="Arial"/>
                <a:sym typeface="Arial"/>
              </a:defRPr>
            </a:lvl3pPr>
            <a:lvl4pPr marL="1828800" marR="0" lvl="3" indent="-317500" algn="l" rtl="0">
              <a:lnSpc>
                <a:spcPct val="100000"/>
              </a:lnSpc>
              <a:spcBef>
                <a:spcPts val="300"/>
              </a:spcBef>
              <a:spcAft>
                <a:spcPts val="0"/>
              </a:spcAft>
              <a:buClr>
                <a:schemeClr val="accent2"/>
              </a:buClr>
              <a:buSzPts val="1400"/>
              <a:buFont typeface="Noto Sans Symbols"/>
              <a:buChar char="▪"/>
              <a:defRPr sz="1400" b="0" i="0" u="none" strike="noStrike" cap="none">
                <a:solidFill>
                  <a:schemeClr val="dk1"/>
                </a:solidFill>
                <a:latin typeface="Arial"/>
                <a:ea typeface="Arial"/>
                <a:cs typeface="Arial"/>
                <a:sym typeface="Arial"/>
              </a:defRPr>
            </a:lvl4pPr>
            <a:lvl5pPr marL="2286000" marR="0" lvl="4" indent="-317500" algn="l" rtl="0">
              <a:lnSpc>
                <a:spcPct val="100000"/>
              </a:lnSpc>
              <a:spcBef>
                <a:spcPts val="300"/>
              </a:spcBef>
              <a:spcAft>
                <a:spcPts val="0"/>
              </a:spcAft>
              <a:buClr>
                <a:schemeClr val="accent2"/>
              </a:buClr>
              <a:buSzPts val="1400"/>
              <a:buFont typeface="Noto Sans Symbols"/>
              <a:buChar char="▪"/>
              <a:defRPr sz="1400" b="0" i="0" u="none" strike="noStrike" cap="none">
                <a:solidFill>
                  <a:schemeClr val="dk1"/>
                </a:solidFill>
                <a:latin typeface="Arial"/>
                <a:ea typeface="Arial"/>
                <a:cs typeface="Arial"/>
                <a:sym typeface="Arial"/>
              </a:defRPr>
            </a:lvl5pPr>
            <a:lvl6pPr marL="2743200" marR="0" lvl="5" indent="-342900" algn="l" rtl="0">
              <a:lnSpc>
                <a:spcPct val="100000"/>
              </a:lnSpc>
              <a:spcBef>
                <a:spcPts val="300"/>
              </a:spcBef>
              <a:spcAft>
                <a:spcPts val="0"/>
              </a:spcAft>
              <a:buClr>
                <a:schemeClr val="accent2"/>
              </a:buClr>
              <a:buSzPts val="1800"/>
              <a:buFont typeface="Noto Sans Symbols"/>
              <a:buChar char="▪"/>
              <a:defRPr sz="1350" b="0" i="0" u="none" strike="noStrike" cap="none">
                <a:solidFill>
                  <a:schemeClr val="dk1"/>
                </a:solidFill>
                <a:latin typeface="Arial"/>
                <a:ea typeface="Arial"/>
                <a:cs typeface="Arial"/>
                <a:sym typeface="Arial"/>
              </a:defRPr>
            </a:lvl6pPr>
            <a:lvl7pPr marL="3200400" marR="0" lvl="6" indent="-342900" algn="l" rtl="0">
              <a:lnSpc>
                <a:spcPct val="100000"/>
              </a:lnSpc>
              <a:spcBef>
                <a:spcPts val="300"/>
              </a:spcBef>
              <a:spcAft>
                <a:spcPts val="0"/>
              </a:spcAft>
              <a:buClr>
                <a:schemeClr val="accent2"/>
              </a:buClr>
              <a:buSzPts val="1800"/>
              <a:buFont typeface="Noto Sans Symbols"/>
              <a:buChar char="▪"/>
              <a:defRPr sz="1350" b="0" i="0" u="none" strike="noStrike" cap="none">
                <a:solidFill>
                  <a:schemeClr val="dk1"/>
                </a:solidFill>
                <a:latin typeface="Arial"/>
                <a:ea typeface="Arial"/>
                <a:cs typeface="Arial"/>
                <a:sym typeface="Arial"/>
              </a:defRPr>
            </a:lvl7pPr>
            <a:lvl8pPr marL="3657600" marR="0" lvl="7" indent="-342900" algn="l" rtl="0">
              <a:lnSpc>
                <a:spcPct val="100000"/>
              </a:lnSpc>
              <a:spcBef>
                <a:spcPts val="300"/>
              </a:spcBef>
              <a:spcAft>
                <a:spcPts val="0"/>
              </a:spcAft>
              <a:buClr>
                <a:schemeClr val="accent2"/>
              </a:buClr>
              <a:buSzPts val="1800"/>
              <a:buFont typeface="Noto Sans Symbols"/>
              <a:buChar char="▪"/>
              <a:defRPr sz="1350" b="0" i="0" u="none" strike="noStrike" cap="none">
                <a:solidFill>
                  <a:schemeClr val="dk1"/>
                </a:solidFill>
                <a:latin typeface="Arial"/>
                <a:ea typeface="Arial"/>
                <a:cs typeface="Arial"/>
                <a:sym typeface="Arial"/>
              </a:defRPr>
            </a:lvl8pPr>
            <a:lvl9pPr marL="4114800" marR="0" lvl="8" indent="-342900" algn="l" rtl="0">
              <a:lnSpc>
                <a:spcPct val="90000"/>
              </a:lnSpc>
              <a:spcBef>
                <a:spcPts val="375"/>
              </a:spcBef>
              <a:spcAft>
                <a:spcPts val="0"/>
              </a:spcAft>
              <a:buClr>
                <a:schemeClr val="dk1"/>
              </a:buClr>
              <a:buSzPts val="1800"/>
              <a:buFont typeface="Arial"/>
              <a:buChar char="•"/>
              <a:defRPr sz="1350" b="0" i="0" u="none" strike="noStrike" cap="none">
                <a:solidFill>
                  <a:schemeClr val="dk1"/>
                </a:solidFill>
                <a:latin typeface="Arial"/>
                <a:ea typeface="Arial"/>
                <a:cs typeface="Arial"/>
                <a:sym typeface="Arial"/>
              </a:defRPr>
            </a:lvl9pPr>
          </a:lstStyle>
          <a:p>
            <a:pPr marL="114300" indent="0">
              <a:buNone/>
            </a:pPr>
            <a:r>
              <a:rPr lang="en-US" sz="1400" b="1" dirty="0">
                <a:solidFill>
                  <a:schemeClr val="bg1">
                    <a:lumMod val="75000"/>
                  </a:schemeClr>
                </a:solidFill>
              </a:rPr>
              <a:t>LSTM (Deep Learning)</a:t>
            </a:r>
          </a:p>
        </p:txBody>
      </p:sp>
      <p:sp>
        <p:nvSpPr>
          <p:cNvPr id="24" name="Text Placeholder 2">
            <a:extLst>
              <a:ext uri="{FF2B5EF4-FFF2-40B4-BE49-F238E27FC236}">
                <a16:creationId xmlns:a16="http://schemas.microsoft.com/office/drawing/2014/main" id="{6B2C248D-E9AE-40F8-9FFE-D525E79C6216}"/>
              </a:ext>
            </a:extLst>
          </p:cNvPr>
          <p:cNvSpPr txBox="1">
            <a:spLocks/>
          </p:cNvSpPr>
          <p:nvPr/>
        </p:nvSpPr>
        <p:spPr>
          <a:xfrm>
            <a:off x="6822329" y="1296000"/>
            <a:ext cx="2067051" cy="385591"/>
          </a:xfrm>
          <a:prstGeom prst="rect">
            <a:avLst/>
          </a:prstGeom>
          <a:noFill/>
          <a:ln>
            <a:solidFill>
              <a:schemeClr val="bg1">
                <a:lumMod val="75000"/>
              </a:schemeClr>
            </a:solidFill>
          </a:ln>
        </p:spPr>
        <p:txBody>
          <a:bodyPr spcFirstLastPara="1" wrap="square" lIns="0" tIns="0" rIns="0" bIns="0" anchor="t" anchorCtr="0">
            <a:noAutofit/>
          </a:bodyPr>
          <a:lstStyle>
            <a:defPPr marR="0" lvl="0" algn="l" rtl="0">
              <a:lnSpc>
                <a:spcPct val="100000"/>
              </a:lnSpc>
              <a:spcBef>
                <a:spcPts val="0"/>
              </a:spcBef>
              <a:spcAft>
                <a:spcPts val="0"/>
              </a:spcAft>
            </a:defPPr>
            <a:lvl1pPr marL="457200" marR="0" lvl="0" indent="-342900" algn="l" rtl="0">
              <a:lnSpc>
                <a:spcPct val="100000"/>
              </a:lnSpc>
              <a:spcBef>
                <a:spcPts val="600"/>
              </a:spcBef>
              <a:spcAft>
                <a:spcPts val="0"/>
              </a:spcAft>
              <a:buClr>
                <a:schemeClr val="accent1"/>
              </a:buClr>
              <a:buSzPts val="1800"/>
              <a:buFont typeface="Noto Sans Symbols"/>
              <a:buChar char="▪"/>
              <a:defRPr sz="1800" b="0" i="0" u="none" strike="noStrike" cap="none">
                <a:solidFill>
                  <a:schemeClr val="dk1"/>
                </a:solidFill>
                <a:latin typeface="Arial"/>
                <a:ea typeface="Arial"/>
                <a:cs typeface="Arial"/>
                <a:sym typeface="Arial"/>
              </a:defRPr>
            </a:lvl1pPr>
            <a:lvl2pPr marL="914400" marR="0" lvl="1" indent="-317500" algn="l" rtl="0">
              <a:lnSpc>
                <a:spcPct val="100000"/>
              </a:lnSpc>
              <a:spcBef>
                <a:spcPts val="300"/>
              </a:spcBef>
              <a:spcAft>
                <a:spcPts val="0"/>
              </a:spcAft>
              <a:buClr>
                <a:schemeClr val="accent2"/>
              </a:buClr>
              <a:buSzPts val="1400"/>
              <a:buFont typeface="Noto Sans Symbols"/>
              <a:buChar char="▪"/>
              <a:defRPr sz="1400" b="0" i="0" u="none" strike="noStrike" cap="none">
                <a:solidFill>
                  <a:schemeClr val="dk1"/>
                </a:solidFill>
                <a:latin typeface="Arial"/>
                <a:ea typeface="Arial"/>
                <a:cs typeface="Arial"/>
                <a:sym typeface="Arial"/>
              </a:defRPr>
            </a:lvl2pPr>
            <a:lvl3pPr marL="1371600" marR="0" lvl="2" indent="-317500" algn="l" rtl="0">
              <a:lnSpc>
                <a:spcPct val="100000"/>
              </a:lnSpc>
              <a:spcBef>
                <a:spcPts val="300"/>
              </a:spcBef>
              <a:spcAft>
                <a:spcPts val="0"/>
              </a:spcAft>
              <a:buClr>
                <a:schemeClr val="accent2"/>
              </a:buClr>
              <a:buSzPts val="1400"/>
              <a:buFont typeface="Noto Sans Symbols"/>
              <a:buChar char="▪"/>
              <a:defRPr sz="1400" b="0" i="0" u="none" strike="noStrike" cap="none">
                <a:solidFill>
                  <a:schemeClr val="dk1"/>
                </a:solidFill>
                <a:latin typeface="Arial"/>
                <a:ea typeface="Arial"/>
                <a:cs typeface="Arial"/>
                <a:sym typeface="Arial"/>
              </a:defRPr>
            </a:lvl3pPr>
            <a:lvl4pPr marL="1828800" marR="0" lvl="3" indent="-317500" algn="l" rtl="0">
              <a:lnSpc>
                <a:spcPct val="100000"/>
              </a:lnSpc>
              <a:spcBef>
                <a:spcPts val="300"/>
              </a:spcBef>
              <a:spcAft>
                <a:spcPts val="0"/>
              </a:spcAft>
              <a:buClr>
                <a:schemeClr val="accent2"/>
              </a:buClr>
              <a:buSzPts val="1400"/>
              <a:buFont typeface="Noto Sans Symbols"/>
              <a:buChar char="▪"/>
              <a:defRPr sz="1400" b="0" i="0" u="none" strike="noStrike" cap="none">
                <a:solidFill>
                  <a:schemeClr val="dk1"/>
                </a:solidFill>
                <a:latin typeface="Arial"/>
                <a:ea typeface="Arial"/>
                <a:cs typeface="Arial"/>
                <a:sym typeface="Arial"/>
              </a:defRPr>
            </a:lvl4pPr>
            <a:lvl5pPr marL="2286000" marR="0" lvl="4" indent="-317500" algn="l" rtl="0">
              <a:lnSpc>
                <a:spcPct val="100000"/>
              </a:lnSpc>
              <a:spcBef>
                <a:spcPts val="300"/>
              </a:spcBef>
              <a:spcAft>
                <a:spcPts val="0"/>
              </a:spcAft>
              <a:buClr>
                <a:schemeClr val="accent2"/>
              </a:buClr>
              <a:buSzPts val="1400"/>
              <a:buFont typeface="Noto Sans Symbols"/>
              <a:buChar char="▪"/>
              <a:defRPr sz="1400" b="0" i="0" u="none" strike="noStrike" cap="none">
                <a:solidFill>
                  <a:schemeClr val="dk1"/>
                </a:solidFill>
                <a:latin typeface="Arial"/>
                <a:ea typeface="Arial"/>
                <a:cs typeface="Arial"/>
                <a:sym typeface="Arial"/>
              </a:defRPr>
            </a:lvl5pPr>
            <a:lvl6pPr marL="2743200" marR="0" lvl="5" indent="-342900" algn="l" rtl="0">
              <a:lnSpc>
                <a:spcPct val="100000"/>
              </a:lnSpc>
              <a:spcBef>
                <a:spcPts val="300"/>
              </a:spcBef>
              <a:spcAft>
                <a:spcPts val="0"/>
              </a:spcAft>
              <a:buClr>
                <a:schemeClr val="accent2"/>
              </a:buClr>
              <a:buSzPts val="1800"/>
              <a:buFont typeface="Noto Sans Symbols"/>
              <a:buChar char="▪"/>
              <a:defRPr sz="1350" b="0" i="0" u="none" strike="noStrike" cap="none">
                <a:solidFill>
                  <a:schemeClr val="dk1"/>
                </a:solidFill>
                <a:latin typeface="Arial"/>
                <a:ea typeface="Arial"/>
                <a:cs typeface="Arial"/>
                <a:sym typeface="Arial"/>
              </a:defRPr>
            </a:lvl6pPr>
            <a:lvl7pPr marL="3200400" marR="0" lvl="6" indent="-342900" algn="l" rtl="0">
              <a:lnSpc>
                <a:spcPct val="100000"/>
              </a:lnSpc>
              <a:spcBef>
                <a:spcPts val="300"/>
              </a:spcBef>
              <a:spcAft>
                <a:spcPts val="0"/>
              </a:spcAft>
              <a:buClr>
                <a:schemeClr val="accent2"/>
              </a:buClr>
              <a:buSzPts val="1800"/>
              <a:buFont typeface="Noto Sans Symbols"/>
              <a:buChar char="▪"/>
              <a:defRPr sz="1350" b="0" i="0" u="none" strike="noStrike" cap="none">
                <a:solidFill>
                  <a:schemeClr val="dk1"/>
                </a:solidFill>
                <a:latin typeface="Arial"/>
                <a:ea typeface="Arial"/>
                <a:cs typeface="Arial"/>
                <a:sym typeface="Arial"/>
              </a:defRPr>
            </a:lvl7pPr>
            <a:lvl8pPr marL="3657600" marR="0" lvl="7" indent="-342900" algn="l" rtl="0">
              <a:lnSpc>
                <a:spcPct val="100000"/>
              </a:lnSpc>
              <a:spcBef>
                <a:spcPts val="300"/>
              </a:spcBef>
              <a:spcAft>
                <a:spcPts val="0"/>
              </a:spcAft>
              <a:buClr>
                <a:schemeClr val="accent2"/>
              </a:buClr>
              <a:buSzPts val="1800"/>
              <a:buFont typeface="Noto Sans Symbols"/>
              <a:buChar char="▪"/>
              <a:defRPr sz="1350" b="0" i="0" u="none" strike="noStrike" cap="none">
                <a:solidFill>
                  <a:schemeClr val="dk1"/>
                </a:solidFill>
                <a:latin typeface="Arial"/>
                <a:ea typeface="Arial"/>
                <a:cs typeface="Arial"/>
                <a:sym typeface="Arial"/>
              </a:defRPr>
            </a:lvl8pPr>
            <a:lvl9pPr marL="4114800" marR="0" lvl="8" indent="-342900" algn="l" rtl="0">
              <a:lnSpc>
                <a:spcPct val="90000"/>
              </a:lnSpc>
              <a:spcBef>
                <a:spcPts val="375"/>
              </a:spcBef>
              <a:spcAft>
                <a:spcPts val="0"/>
              </a:spcAft>
              <a:buClr>
                <a:schemeClr val="dk1"/>
              </a:buClr>
              <a:buSzPts val="1800"/>
              <a:buFont typeface="Arial"/>
              <a:buChar char="•"/>
              <a:defRPr sz="1350" b="0" i="0" u="none" strike="noStrike" cap="none">
                <a:solidFill>
                  <a:schemeClr val="dk1"/>
                </a:solidFill>
                <a:latin typeface="Arial"/>
                <a:ea typeface="Arial"/>
                <a:cs typeface="Arial"/>
                <a:sym typeface="Arial"/>
              </a:defRPr>
            </a:lvl9pPr>
          </a:lstStyle>
          <a:p>
            <a:pPr marL="114300" indent="0">
              <a:buNone/>
            </a:pPr>
            <a:r>
              <a:rPr lang="en-US" sz="1400" b="1" dirty="0">
                <a:solidFill>
                  <a:schemeClr val="tx1"/>
                </a:solidFill>
              </a:rPr>
              <a:t>BERT (Deep Learning)</a:t>
            </a:r>
          </a:p>
        </p:txBody>
      </p:sp>
      <p:sp>
        <p:nvSpPr>
          <p:cNvPr id="29" name="Oval 28">
            <a:extLst>
              <a:ext uri="{FF2B5EF4-FFF2-40B4-BE49-F238E27FC236}">
                <a16:creationId xmlns:a16="http://schemas.microsoft.com/office/drawing/2014/main" id="{2F5B645B-E5EA-45B3-8CBD-81F73812EC1B}"/>
              </a:ext>
            </a:extLst>
          </p:cNvPr>
          <p:cNvSpPr/>
          <p:nvPr/>
        </p:nvSpPr>
        <p:spPr>
          <a:xfrm>
            <a:off x="7061255" y="3489533"/>
            <a:ext cx="687897" cy="13707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Oval 29">
            <a:extLst>
              <a:ext uri="{FF2B5EF4-FFF2-40B4-BE49-F238E27FC236}">
                <a16:creationId xmlns:a16="http://schemas.microsoft.com/office/drawing/2014/main" id="{1F797E51-3EE5-449F-ADE4-6A3A3A2B0288}"/>
              </a:ext>
            </a:extLst>
          </p:cNvPr>
          <p:cNvSpPr/>
          <p:nvPr/>
        </p:nvSpPr>
        <p:spPr>
          <a:xfrm>
            <a:off x="2804204" y="3802607"/>
            <a:ext cx="559341" cy="136188"/>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39522153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E487B4-A59D-41F1-A4E9-FFC1C603CEF4}"/>
              </a:ext>
            </a:extLst>
          </p:cNvPr>
          <p:cNvSpPr>
            <a:spLocks noGrp="1"/>
          </p:cNvSpPr>
          <p:nvPr>
            <p:ph type="ctrTitle"/>
          </p:nvPr>
        </p:nvSpPr>
        <p:spPr>
          <a:xfrm>
            <a:off x="418821" y="2444926"/>
            <a:ext cx="5400000" cy="720000"/>
          </a:xfrm>
        </p:spPr>
        <p:txBody>
          <a:bodyPr>
            <a:normAutofit/>
          </a:bodyPr>
          <a:lstStyle/>
          <a:p>
            <a:r>
              <a:rPr lang="en-US" dirty="0"/>
              <a:t>… and to conclude …</a:t>
            </a:r>
            <a:endParaRPr lang="en-US" sz="1800" dirty="0"/>
          </a:p>
        </p:txBody>
      </p:sp>
    </p:spTree>
    <p:extLst>
      <p:ext uri="{BB962C8B-B14F-4D97-AF65-F5344CB8AC3E}">
        <p14:creationId xmlns:p14="http://schemas.microsoft.com/office/powerpoint/2010/main" val="95794159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9C6604F6-7167-46CB-B34C-7EF5FBF7BC9E}"/>
              </a:ext>
            </a:extLst>
          </p:cNvPr>
          <p:cNvPicPr>
            <a:picLocks noChangeAspect="1"/>
          </p:cNvPicPr>
          <p:nvPr/>
        </p:nvPicPr>
        <p:blipFill>
          <a:blip r:embed="rId2"/>
          <a:stretch>
            <a:fillRect/>
          </a:stretch>
        </p:blipFill>
        <p:spPr>
          <a:xfrm>
            <a:off x="559353" y="1947433"/>
            <a:ext cx="8228247" cy="3451387"/>
          </a:xfrm>
          <a:prstGeom prst="rect">
            <a:avLst/>
          </a:prstGeom>
        </p:spPr>
      </p:pic>
      <p:sp>
        <p:nvSpPr>
          <p:cNvPr id="2" name="Title 1">
            <a:extLst>
              <a:ext uri="{FF2B5EF4-FFF2-40B4-BE49-F238E27FC236}">
                <a16:creationId xmlns:a16="http://schemas.microsoft.com/office/drawing/2014/main" id="{510833F1-2966-4F8C-B16E-7F74E37EEFD2}"/>
              </a:ext>
            </a:extLst>
          </p:cNvPr>
          <p:cNvSpPr>
            <a:spLocks noGrp="1"/>
          </p:cNvSpPr>
          <p:nvPr>
            <p:ph type="title"/>
          </p:nvPr>
        </p:nvSpPr>
        <p:spPr/>
        <p:txBody>
          <a:bodyPr/>
          <a:lstStyle/>
          <a:p>
            <a:r>
              <a:rPr lang="en-US" dirty="0"/>
              <a:t>Exercise</a:t>
            </a:r>
          </a:p>
        </p:txBody>
      </p:sp>
      <p:sp>
        <p:nvSpPr>
          <p:cNvPr id="5" name="Text Placeholder 4">
            <a:extLst>
              <a:ext uri="{FF2B5EF4-FFF2-40B4-BE49-F238E27FC236}">
                <a16:creationId xmlns:a16="http://schemas.microsoft.com/office/drawing/2014/main" id="{74DFF878-1DDB-437D-9866-A124F71113D6}"/>
              </a:ext>
            </a:extLst>
          </p:cNvPr>
          <p:cNvSpPr>
            <a:spLocks noGrp="1"/>
          </p:cNvSpPr>
          <p:nvPr>
            <p:ph type="body" idx="1"/>
          </p:nvPr>
        </p:nvSpPr>
        <p:spPr/>
        <p:txBody>
          <a:bodyPr/>
          <a:lstStyle/>
          <a:p>
            <a:r>
              <a:rPr lang="en-US" dirty="0"/>
              <a:t>Improve the ML based sentiment analysis workflow</a:t>
            </a:r>
          </a:p>
        </p:txBody>
      </p:sp>
      <p:sp>
        <p:nvSpPr>
          <p:cNvPr id="10" name="TextBox 9">
            <a:extLst>
              <a:ext uri="{FF2B5EF4-FFF2-40B4-BE49-F238E27FC236}">
                <a16:creationId xmlns:a16="http://schemas.microsoft.com/office/drawing/2014/main" id="{F7DC2BEB-EF36-4455-AB9B-9628FED1C87B}"/>
              </a:ext>
            </a:extLst>
          </p:cNvPr>
          <p:cNvSpPr txBox="1"/>
          <p:nvPr/>
        </p:nvSpPr>
        <p:spPr>
          <a:xfrm>
            <a:off x="439432" y="895890"/>
            <a:ext cx="6508866" cy="400110"/>
          </a:xfrm>
          <a:prstGeom prst="rect">
            <a:avLst/>
          </a:prstGeom>
          <a:noFill/>
        </p:spPr>
        <p:txBody>
          <a:bodyPr wrap="square">
            <a:spAutoFit/>
          </a:bodyPr>
          <a:lstStyle/>
          <a:p>
            <a:r>
              <a:rPr lang="en-US" sz="2000" dirty="0"/>
              <a:t>Exercise: </a:t>
            </a:r>
            <a:r>
              <a:rPr lang="en-US" sz="2000" u="sng" dirty="0">
                <a:latin typeface="Slack-Lato"/>
                <a:hlinkClick r:id="rId3"/>
              </a:rPr>
              <a:t>https://kni.me/w/eDPB9xDxkM5Y9b52</a:t>
            </a:r>
            <a:r>
              <a:rPr lang="en-US" sz="2000" u="sng" dirty="0">
                <a:latin typeface="Slack-Lato"/>
              </a:rPr>
              <a:t> </a:t>
            </a:r>
          </a:p>
        </p:txBody>
      </p:sp>
      <p:sp>
        <p:nvSpPr>
          <p:cNvPr id="3" name="Slide Number Placeholder 2">
            <a:extLst>
              <a:ext uri="{FF2B5EF4-FFF2-40B4-BE49-F238E27FC236}">
                <a16:creationId xmlns:a16="http://schemas.microsoft.com/office/drawing/2014/main" id="{86EAA541-B1D2-22F7-79C3-42C487C05B60}"/>
              </a:ext>
            </a:extLst>
          </p:cNvPr>
          <p:cNvSpPr>
            <a:spLocks noGrp="1"/>
          </p:cNvSpPr>
          <p:nvPr>
            <p:ph type="sldNum" sz="quarter" idx="12"/>
          </p:nvPr>
        </p:nvSpPr>
        <p:spPr/>
        <p:txBody>
          <a:bodyPr/>
          <a:lstStyle/>
          <a:p>
            <a:fld id="{220B6647-BD7A-7942-B66E-0DFF9B72D92D}" type="slidenum">
              <a:rPr lang="en-US" smtClean="0"/>
              <a:pPr/>
              <a:t>44</a:t>
            </a:fld>
            <a:endParaRPr lang="en-US"/>
          </a:p>
        </p:txBody>
      </p:sp>
    </p:spTree>
    <p:extLst>
      <p:ext uri="{BB962C8B-B14F-4D97-AF65-F5344CB8AC3E}">
        <p14:creationId xmlns:p14="http://schemas.microsoft.com/office/powerpoint/2010/main" val="33118502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0833F1-2966-4F8C-B16E-7F74E37EEFD2}"/>
              </a:ext>
            </a:extLst>
          </p:cNvPr>
          <p:cNvSpPr>
            <a:spLocks noGrp="1"/>
          </p:cNvSpPr>
          <p:nvPr>
            <p:ph type="title"/>
          </p:nvPr>
        </p:nvSpPr>
        <p:spPr/>
        <p:txBody>
          <a:bodyPr/>
          <a:lstStyle/>
          <a:p>
            <a:r>
              <a:rPr lang="en-US" dirty="0"/>
              <a:t>Exercise</a:t>
            </a:r>
          </a:p>
        </p:txBody>
      </p:sp>
      <p:sp>
        <p:nvSpPr>
          <p:cNvPr id="3" name="Text Placeholder 2">
            <a:extLst>
              <a:ext uri="{FF2B5EF4-FFF2-40B4-BE49-F238E27FC236}">
                <a16:creationId xmlns:a16="http://schemas.microsoft.com/office/drawing/2014/main" id="{68DB76AF-258F-4314-9A19-76B63973D6E2}"/>
              </a:ext>
            </a:extLst>
          </p:cNvPr>
          <p:cNvSpPr>
            <a:spLocks noGrp="1"/>
          </p:cNvSpPr>
          <p:nvPr>
            <p:ph type="body" idx="1"/>
          </p:nvPr>
        </p:nvSpPr>
        <p:spPr>
          <a:xfrm>
            <a:off x="360000" y="1452524"/>
            <a:ext cx="8566551" cy="3623476"/>
          </a:xfrm>
        </p:spPr>
        <p:txBody>
          <a:bodyPr/>
          <a:lstStyle/>
          <a:p>
            <a:endParaRPr lang="en-US" sz="2000" dirty="0"/>
          </a:p>
          <a:p>
            <a:r>
              <a:rPr lang="en-US" sz="2000" dirty="0"/>
              <a:t>Build a better workflow for ML-based sentiment analysis. You can use:</a:t>
            </a:r>
          </a:p>
          <a:p>
            <a:pPr lvl="1"/>
            <a:r>
              <a:rPr lang="en-US" sz="1600" dirty="0"/>
              <a:t>A different ML model</a:t>
            </a:r>
          </a:p>
          <a:p>
            <a:pPr lvl="1"/>
            <a:r>
              <a:rPr lang="en-US" sz="1600" dirty="0"/>
              <a:t>An optimization loop</a:t>
            </a:r>
          </a:p>
          <a:p>
            <a:pPr lvl="1"/>
            <a:r>
              <a:rPr lang="en-US" sz="1600" dirty="0"/>
              <a:t>An execution speed measure</a:t>
            </a:r>
          </a:p>
          <a:p>
            <a:pPr lvl="1"/>
            <a:endParaRPr lang="en-US" sz="1600" dirty="0"/>
          </a:p>
          <a:p>
            <a:r>
              <a:rPr lang="en-US" sz="2000" dirty="0"/>
              <a:t>Join the discussion on Forum Thread: </a:t>
            </a:r>
            <a:r>
              <a:rPr lang="en-US" sz="2000" dirty="0">
                <a:hlinkClick r:id="rId2"/>
              </a:rPr>
              <a:t>https://tinyurl.com/46va5xum</a:t>
            </a:r>
            <a:r>
              <a:rPr lang="en-US" sz="2000" dirty="0"/>
              <a:t> </a:t>
            </a:r>
          </a:p>
        </p:txBody>
      </p:sp>
      <p:sp>
        <p:nvSpPr>
          <p:cNvPr id="5" name="Text Placeholder 4">
            <a:extLst>
              <a:ext uri="{FF2B5EF4-FFF2-40B4-BE49-F238E27FC236}">
                <a16:creationId xmlns:a16="http://schemas.microsoft.com/office/drawing/2014/main" id="{74DFF878-1DDB-437D-9866-A124F71113D6}"/>
              </a:ext>
            </a:extLst>
          </p:cNvPr>
          <p:cNvSpPr>
            <a:spLocks noGrp="1"/>
          </p:cNvSpPr>
          <p:nvPr>
            <p:ph type="body" idx="2"/>
          </p:nvPr>
        </p:nvSpPr>
        <p:spPr/>
        <p:txBody>
          <a:bodyPr/>
          <a:lstStyle/>
          <a:p>
            <a:r>
              <a:rPr lang="en-US" dirty="0"/>
              <a:t>Improve the ML based sentiment analysis workflow</a:t>
            </a:r>
          </a:p>
        </p:txBody>
      </p:sp>
      <p:sp>
        <p:nvSpPr>
          <p:cNvPr id="6" name="Slide Number Placeholder 5">
            <a:extLst>
              <a:ext uri="{FF2B5EF4-FFF2-40B4-BE49-F238E27FC236}">
                <a16:creationId xmlns:a16="http://schemas.microsoft.com/office/drawing/2014/main" id="{A52C5F21-0E43-CBCB-6150-B182EF9BC5F6}"/>
              </a:ext>
            </a:extLst>
          </p:cNvPr>
          <p:cNvSpPr>
            <a:spLocks noGrp="1"/>
          </p:cNvSpPr>
          <p:nvPr>
            <p:ph type="sldNum" sz="quarter" idx="12"/>
          </p:nvPr>
        </p:nvSpPr>
        <p:spPr/>
        <p:txBody>
          <a:bodyPr/>
          <a:lstStyle/>
          <a:p>
            <a:fld id="{220B6647-BD7A-7942-B66E-0DFF9B72D92D}" type="slidenum">
              <a:rPr lang="en-US" smtClean="0"/>
              <a:pPr/>
              <a:t>45</a:t>
            </a:fld>
            <a:endParaRPr lang="en-US"/>
          </a:p>
        </p:txBody>
      </p:sp>
    </p:spTree>
    <p:extLst>
      <p:ext uri="{BB962C8B-B14F-4D97-AF65-F5344CB8AC3E}">
        <p14:creationId xmlns:p14="http://schemas.microsoft.com/office/powerpoint/2010/main" val="321599515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E487B4-A59D-41F1-A4E9-FFC1C603CEF4}"/>
              </a:ext>
            </a:extLst>
          </p:cNvPr>
          <p:cNvSpPr>
            <a:spLocks noGrp="1"/>
          </p:cNvSpPr>
          <p:nvPr>
            <p:ph type="title"/>
          </p:nvPr>
        </p:nvSpPr>
        <p:spPr/>
        <p:txBody>
          <a:bodyPr/>
          <a:lstStyle/>
          <a:p>
            <a:r>
              <a:rPr lang="en-US" dirty="0"/>
              <a:t>Common Problems / Use Cases</a:t>
            </a:r>
          </a:p>
        </p:txBody>
      </p:sp>
      <p:sp>
        <p:nvSpPr>
          <p:cNvPr id="3" name="Text Placeholder 2">
            <a:extLst>
              <a:ext uri="{FF2B5EF4-FFF2-40B4-BE49-F238E27FC236}">
                <a16:creationId xmlns:a16="http://schemas.microsoft.com/office/drawing/2014/main" id="{267522CB-21F1-4A06-A3B8-35C89031A3F8}"/>
              </a:ext>
            </a:extLst>
          </p:cNvPr>
          <p:cNvSpPr>
            <a:spLocks noGrp="1"/>
          </p:cNvSpPr>
          <p:nvPr>
            <p:ph type="body" idx="1"/>
          </p:nvPr>
        </p:nvSpPr>
        <p:spPr>
          <a:xfrm>
            <a:off x="358200" y="1247873"/>
            <a:ext cx="8427600" cy="4040675"/>
          </a:xfrm>
        </p:spPr>
        <p:txBody>
          <a:bodyPr/>
          <a:lstStyle/>
          <a:p>
            <a:pPr>
              <a:buFont typeface="+mj-lt"/>
              <a:buAutoNum type="arabicPeriod"/>
            </a:pPr>
            <a:r>
              <a:rPr lang="en-US" dirty="0"/>
              <a:t>Extract Knowledge from the Web</a:t>
            </a:r>
          </a:p>
          <a:p>
            <a:pPr marL="939800" lvl="1" indent="-342900">
              <a:buFont typeface="+mj-lt"/>
              <a:buAutoNum type="alphaLcPeriod"/>
            </a:pPr>
            <a:r>
              <a:rPr lang="en-US" dirty="0"/>
              <a:t>Querying Google Analytics</a:t>
            </a:r>
          </a:p>
          <a:p>
            <a:pPr marL="939800" lvl="1" indent="-342900">
              <a:buFont typeface="+mj-lt"/>
              <a:buAutoNum type="alphaLcPeriod"/>
            </a:pPr>
            <a:r>
              <a:rPr lang="en-US" dirty="0"/>
              <a:t>Building Web Pages for SEO</a:t>
            </a:r>
          </a:p>
          <a:p>
            <a:pPr>
              <a:buFont typeface="+mj-lt"/>
              <a:buAutoNum type="arabicPeriod"/>
            </a:pPr>
            <a:endParaRPr lang="en-US" sz="800" dirty="0"/>
          </a:p>
          <a:p>
            <a:pPr>
              <a:buFont typeface="+mj-lt"/>
              <a:buAutoNum type="arabicPeriod"/>
            </a:pPr>
            <a:r>
              <a:rPr lang="en-US" dirty="0"/>
              <a:t>Image Mining</a:t>
            </a:r>
          </a:p>
          <a:p>
            <a:pPr marL="939800" lvl="1" indent="-342900">
              <a:buFont typeface="+mj-lt"/>
              <a:buAutoNum type="alphaLcPeriod"/>
            </a:pPr>
            <a:r>
              <a:rPr lang="en-US" dirty="0"/>
              <a:t>Image Features Exploration</a:t>
            </a:r>
          </a:p>
          <a:p>
            <a:pPr marL="939800" lvl="1" indent="-342900">
              <a:buFont typeface="+mj-lt"/>
              <a:buAutoNum type="alphaLcPeriod"/>
            </a:pPr>
            <a:r>
              <a:rPr lang="en-US" dirty="0"/>
              <a:t>Image Classification</a:t>
            </a:r>
          </a:p>
          <a:p>
            <a:pPr lvl="1">
              <a:buFont typeface="+mj-lt"/>
              <a:buAutoNum type="alphaLcPeriod"/>
            </a:pPr>
            <a:endParaRPr lang="en-US" sz="800" dirty="0"/>
          </a:p>
          <a:p>
            <a:pPr>
              <a:buFont typeface="+mj-lt"/>
              <a:buAutoNum type="arabicPeriod"/>
            </a:pPr>
            <a:r>
              <a:rPr lang="en-US" dirty="0"/>
              <a:t>Customer Intelligence</a:t>
            </a:r>
          </a:p>
          <a:p>
            <a:pPr marL="939800" lvl="1" indent="-342900">
              <a:buFont typeface="+mj-lt"/>
              <a:buAutoNum type="alphaLcPeriod"/>
            </a:pPr>
            <a:r>
              <a:rPr lang="en-US" dirty="0"/>
              <a:t>Estimating Churn Risk </a:t>
            </a:r>
          </a:p>
          <a:p>
            <a:pPr marL="939800" lvl="1" indent="-342900">
              <a:buFont typeface="+mj-lt"/>
              <a:buAutoNum type="alphaLcPeriod"/>
            </a:pPr>
            <a:r>
              <a:rPr lang="en-US" dirty="0"/>
              <a:t>Customer Segmentation</a:t>
            </a:r>
          </a:p>
          <a:p>
            <a:pPr>
              <a:buFont typeface="+mj-lt"/>
              <a:buAutoNum type="arabicPeriod"/>
            </a:pPr>
            <a:endParaRPr lang="en-US" sz="800" dirty="0"/>
          </a:p>
          <a:p>
            <a:pPr>
              <a:buFont typeface="+mj-lt"/>
              <a:buAutoNum type="arabicPeriod"/>
            </a:pPr>
            <a:r>
              <a:rPr lang="en-US" dirty="0"/>
              <a:t>Evaluating Customer </a:t>
            </a:r>
            <a:r>
              <a:rPr lang="en-US" dirty="0" err="1"/>
              <a:t>eXperience</a:t>
            </a:r>
            <a:r>
              <a:rPr lang="en-US" dirty="0"/>
              <a:t> via: </a:t>
            </a:r>
          </a:p>
          <a:p>
            <a:pPr marL="939800" lvl="1" indent="-342900">
              <a:buFont typeface="+mj-lt"/>
              <a:buAutoNum type="alphaLcPeriod"/>
            </a:pPr>
            <a:r>
              <a:rPr lang="en-US" dirty="0"/>
              <a:t>Topics in Feedback Reviews </a:t>
            </a:r>
          </a:p>
          <a:p>
            <a:pPr marL="939800" lvl="1" indent="-342900">
              <a:buFont typeface="+mj-lt"/>
              <a:buAutoNum type="alphaLcPeriod"/>
            </a:pPr>
            <a:r>
              <a:rPr lang="en-US" dirty="0"/>
              <a:t>Sentiment Analysis</a:t>
            </a:r>
          </a:p>
        </p:txBody>
      </p:sp>
      <p:sp>
        <p:nvSpPr>
          <p:cNvPr id="5" name="Text Placeholder 4">
            <a:extLst>
              <a:ext uri="{FF2B5EF4-FFF2-40B4-BE49-F238E27FC236}">
                <a16:creationId xmlns:a16="http://schemas.microsoft.com/office/drawing/2014/main" id="{CF1082A7-F457-4FCB-86B3-30518E691D2F}"/>
              </a:ext>
            </a:extLst>
          </p:cNvPr>
          <p:cNvSpPr>
            <a:spLocks noGrp="1"/>
          </p:cNvSpPr>
          <p:nvPr>
            <p:ph type="body" idx="2"/>
          </p:nvPr>
        </p:nvSpPr>
        <p:spPr/>
        <p:txBody>
          <a:bodyPr/>
          <a:lstStyle/>
          <a:p>
            <a:r>
              <a:rPr lang="en-US" dirty="0"/>
              <a:t>For Marketing Analytics</a:t>
            </a:r>
          </a:p>
        </p:txBody>
      </p:sp>
      <p:sp>
        <p:nvSpPr>
          <p:cNvPr id="6" name="Slide Number Placeholder 5">
            <a:extLst>
              <a:ext uri="{FF2B5EF4-FFF2-40B4-BE49-F238E27FC236}">
                <a16:creationId xmlns:a16="http://schemas.microsoft.com/office/drawing/2014/main" id="{B61A2BC5-6716-3133-422C-DC8A4D885404}"/>
              </a:ext>
            </a:extLst>
          </p:cNvPr>
          <p:cNvSpPr>
            <a:spLocks noGrp="1"/>
          </p:cNvSpPr>
          <p:nvPr>
            <p:ph type="sldNum" sz="quarter" idx="12"/>
          </p:nvPr>
        </p:nvSpPr>
        <p:spPr/>
        <p:txBody>
          <a:bodyPr/>
          <a:lstStyle/>
          <a:p>
            <a:fld id="{220B6647-BD7A-7942-B66E-0DFF9B72D92D}" type="slidenum">
              <a:rPr lang="en-US" smtClean="0"/>
              <a:pPr/>
              <a:t>5</a:t>
            </a:fld>
            <a:endParaRPr lang="en-US"/>
          </a:p>
        </p:txBody>
      </p:sp>
    </p:spTree>
    <p:extLst>
      <p:ext uri="{BB962C8B-B14F-4D97-AF65-F5344CB8AC3E}">
        <p14:creationId xmlns:p14="http://schemas.microsoft.com/office/powerpoint/2010/main" val="129285866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E6A645-8FF4-45D9-ABF2-FC6EF23F2513}"/>
              </a:ext>
            </a:extLst>
          </p:cNvPr>
          <p:cNvSpPr>
            <a:spLocks noGrp="1"/>
          </p:cNvSpPr>
          <p:nvPr>
            <p:ph type="title"/>
          </p:nvPr>
        </p:nvSpPr>
        <p:spPr/>
        <p:txBody>
          <a:bodyPr/>
          <a:lstStyle/>
          <a:p>
            <a:r>
              <a:rPr lang="en-US" dirty="0"/>
              <a:t>The Project</a:t>
            </a:r>
          </a:p>
        </p:txBody>
      </p:sp>
      <p:sp>
        <p:nvSpPr>
          <p:cNvPr id="3" name="Text Placeholder 2">
            <a:extLst>
              <a:ext uri="{FF2B5EF4-FFF2-40B4-BE49-F238E27FC236}">
                <a16:creationId xmlns:a16="http://schemas.microsoft.com/office/drawing/2014/main" id="{E858A903-3EE7-4B01-B326-DE4082CDDF2A}"/>
              </a:ext>
            </a:extLst>
          </p:cNvPr>
          <p:cNvSpPr>
            <a:spLocks noGrp="1"/>
          </p:cNvSpPr>
          <p:nvPr>
            <p:ph type="body" idx="1"/>
          </p:nvPr>
        </p:nvSpPr>
        <p:spPr>
          <a:xfrm>
            <a:off x="5563705" y="1681011"/>
            <a:ext cx="3272590" cy="2040758"/>
          </a:xfrm>
        </p:spPr>
        <p:txBody>
          <a:bodyPr/>
          <a:lstStyle/>
          <a:p>
            <a:pPr marL="114300" indent="0">
              <a:buNone/>
            </a:pPr>
            <a:r>
              <a:rPr lang="en-US" sz="1000" dirty="0"/>
              <a:t>If you use these workflows, please cite: </a:t>
            </a:r>
          </a:p>
          <a:p>
            <a:pPr marL="114300" indent="0">
              <a:buNone/>
            </a:pPr>
            <a:r>
              <a:rPr lang="en-US" sz="1000" i="1" dirty="0"/>
              <a:t>F. Villarroel Ordenes &amp; R. Silipo, </a:t>
            </a:r>
          </a:p>
          <a:p>
            <a:pPr marL="114300" indent="0">
              <a:buNone/>
            </a:pPr>
            <a:r>
              <a:rPr lang="en-US" sz="1000" i="1" dirty="0"/>
              <a:t>“Machine learning for marketing on the KNIME Hub: The development of a live repository for marketing applications”, </a:t>
            </a:r>
          </a:p>
          <a:p>
            <a:pPr marL="114300" indent="0">
              <a:buNone/>
            </a:pPr>
            <a:r>
              <a:rPr lang="en-US" sz="1000" i="1" dirty="0"/>
              <a:t>Journal of Business Research 137(1):393-410, </a:t>
            </a:r>
          </a:p>
          <a:p>
            <a:pPr marL="114300" indent="0">
              <a:buNone/>
            </a:pPr>
            <a:r>
              <a:rPr lang="en-US" sz="1000" i="1" dirty="0"/>
              <a:t>DOI: 10.1016/j.jbusres.2021.08.036 </a:t>
            </a:r>
          </a:p>
          <a:p>
            <a:pPr marL="114300" indent="0">
              <a:buNone/>
            </a:pPr>
            <a:r>
              <a:rPr lang="en-US" sz="1000" dirty="0">
                <a:hlinkClick r:id="rId2" tooltip="Persistent link using digital object identifier"/>
              </a:rPr>
              <a:t>https://doi.org/10.1016/j.jbusres.2021.08.036</a:t>
            </a:r>
            <a:endParaRPr lang="en-US" sz="1000" dirty="0"/>
          </a:p>
        </p:txBody>
      </p:sp>
      <p:sp>
        <p:nvSpPr>
          <p:cNvPr id="5" name="Text Placeholder 4">
            <a:extLst>
              <a:ext uri="{FF2B5EF4-FFF2-40B4-BE49-F238E27FC236}">
                <a16:creationId xmlns:a16="http://schemas.microsoft.com/office/drawing/2014/main" id="{95C562FC-AB06-4E57-A060-C3038839FB4B}"/>
              </a:ext>
            </a:extLst>
          </p:cNvPr>
          <p:cNvSpPr>
            <a:spLocks noGrp="1"/>
          </p:cNvSpPr>
          <p:nvPr>
            <p:ph type="body" idx="2"/>
          </p:nvPr>
        </p:nvSpPr>
        <p:spPr/>
        <p:txBody>
          <a:bodyPr/>
          <a:lstStyle/>
          <a:p>
            <a:r>
              <a:rPr lang="en-US" dirty="0"/>
              <a:t>Assembling solutions for those common MA problems</a:t>
            </a:r>
          </a:p>
        </p:txBody>
      </p:sp>
      <p:pic>
        <p:nvPicPr>
          <p:cNvPr id="7" name="Picture 6">
            <a:extLst>
              <a:ext uri="{FF2B5EF4-FFF2-40B4-BE49-F238E27FC236}">
                <a16:creationId xmlns:a16="http://schemas.microsoft.com/office/drawing/2014/main" id="{C05E768A-C501-4A8E-B56A-417DE23532A5}"/>
              </a:ext>
            </a:extLst>
          </p:cNvPr>
          <p:cNvPicPr>
            <a:picLocks noChangeAspect="1"/>
          </p:cNvPicPr>
          <p:nvPr/>
        </p:nvPicPr>
        <p:blipFill>
          <a:blip r:embed="rId3"/>
          <a:stretch>
            <a:fillRect/>
          </a:stretch>
        </p:blipFill>
        <p:spPr>
          <a:xfrm>
            <a:off x="1069530" y="1303550"/>
            <a:ext cx="4015817" cy="3954923"/>
          </a:xfrm>
          <a:prstGeom prst="rect">
            <a:avLst/>
          </a:prstGeom>
          <a:ln>
            <a:solidFill>
              <a:schemeClr val="bg1">
                <a:lumMod val="50000"/>
              </a:schemeClr>
            </a:solidFill>
          </a:ln>
        </p:spPr>
      </p:pic>
      <p:sp>
        <p:nvSpPr>
          <p:cNvPr id="6" name="Slide Number Placeholder 5">
            <a:extLst>
              <a:ext uri="{FF2B5EF4-FFF2-40B4-BE49-F238E27FC236}">
                <a16:creationId xmlns:a16="http://schemas.microsoft.com/office/drawing/2014/main" id="{03C22AB1-EDE3-C712-0BA8-25981DC35B4A}"/>
              </a:ext>
            </a:extLst>
          </p:cNvPr>
          <p:cNvSpPr>
            <a:spLocks noGrp="1"/>
          </p:cNvSpPr>
          <p:nvPr>
            <p:ph type="sldNum" sz="quarter" idx="12"/>
          </p:nvPr>
        </p:nvSpPr>
        <p:spPr/>
        <p:txBody>
          <a:bodyPr/>
          <a:lstStyle/>
          <a:p>
            <a:fld id="{220B6647-BD7A-7942-B66E-0DFF9B72D92D}" type="slidenum">
              <a:rPr lang="en-US" smtClean="0"/>
              <a:pPr/>
              <a:t>6</a:t>
            </a:fld>
            <a:endParaRPr lang="en-US"/>
          </a:p>
        </p:txBody>
      </p:sp>
    </p:spTree>
    <p:extLst>
      <p:ext uri="{BB962C8B-B14F-4D97-AF65-F5344CB8AC3E}">
        <p14:creationId xmlns:p14="http://schemas.microsoft.com/office/powerpoint/2010/main" val="133408613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A02E65-0F7D-4DA4-ACA7-203C15A29B8B}"/>
              </a:ext>
            </a:extLst>
          </p:cNvPr>
          <p:cNvSpPr>
            <a:spLocks noGrp="1"/>
          </p:cNvSpPr>
          <p:nvPr>
            <p:ph type="title"/>
          </p:nvPr>
        </p:nvSpPr>
        <p:spPr>
          <a:xfrm>
            <a:off x="360000" y="0"/>
            <a:ext cx="8427600" cy="972000"/>
          </a:xfrm>
        </p:spPr>
        <p:txBody>
          <a:bodyPr/>
          <a:lstStyle/>
          <a:p>
            <a:r>
              <a:rPr lang="en-US" dirty="0"/>
              <a:t>The Low Code Tool for Data Science</a:t>
            </a:r>
          </a:p>
        </p:txBody>
      </p:sp>
      <p:sp>
        <p:nvSpPr>
          <p:cNvPr id="5" name="Text Placeholder 4">
            <a:extLst>
              <a:ext uri="{FF2B5EF4-FFF2-40B4-BE49-F238E27FC236}">
                <a16:creationId xmlns:a16="http://schemas.microsoft.com/office/drawing/2014/main" id="{E4341CD4-12E8-4297-8D25-6524C274F515}"/>
              </a:ext>
            </a:extLst>
          </p:cNvPr>
          <p:cNvSpPr>
            <a:spLocks noGrp="1"/>
          </p:cNvSpPr>
          <p:nvPr>
            <p:ph idx="1"/>
          </p:nvPr>
        </p:nvSpPr>
        <p:spPr>
          <a:xfrm>
            <a:off x="360000" y="1008000"/>
            <a:ext cx="8427600" cy="4071600"/>
          </a:xfrm>
        </p:spPr>
        <p:txBody>
          <a:bodyPr/>
          <a:lstStyle/>
          <a:p>
            <a:r>
              <a:rPr lang="en-US" dirty="0"/>
              <a:t>KNIME Analytics Platform</a:t>
            </a:r>
          </a:p>
        </p:txBody>
      </p:sp>
      <p:pic>
        <p:nvPicPr>
          <p:cNvPr id="9" name="Picture 2">
            <a:extLst>
              <a:ext uri="{FF2B5EF4-FFF2-40B4-BE49-F238E27FC236}">
                <a16:creationId xmlns:a16="http://schemas.microsoft.com/office/drawing/2014/main" id="{7DD43E07-1EB7-4762-A534-99E0D88D96E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6448" y="1315102"/>
            <a:ext cx="7711104" cy="4057701"/>
          </a:xfrm>
          <a:prstGeom prst="rect">
            <a:avLst/>
          </a:prstGeom>
          <a:noFill/>
          <a:ln>
            <a:solidFill>
              <a:schemeClr val="bg1">
                <a:lumMod val="75000"/>
              </a:schemeClr>
            </a:solidFill>
          </a:ln>
          <a:extLst>
            <a:ext uri="{909E8E84-426E-40DD-AFC4-6F175D3DCCD1}">
              <a14:hiddenFill xmlns:a14="http://schemas.microsoft.com/office/drawing/2010/main">
                <a:solidFill>
                  <a:srgbClr val="FFFFFF"/>
                </a:solidFill>
              </a14:hiddenFill>
            </a:ext>
          </a:extLst>
        </p:spPr>
      </p:pic>
      <p:sp>
        <p:nvSpPr>
          <p:cNvPr id="7" name="Slide Number Placeholder 6">
            <a:extLst>
              <a:ext uri="{FF2B5EF4-FFF2-40B4-BE49-F238E27FC236}">
                <a16:creationId xmlns:a16="http://schemas.microsoft.com/office/drawing/2014/main" id="{4F0A4589-3627-8D8B-250C-47AE9747B76F}"/>
              </a:ext>
            </a:extLst>
          </p:cNvPr>
          <p:cNvSpPr>
            <a:spLocks noGrp="1"/>
          </p:cNvSpPr>
          <p:nvPr>
            <p:ph type="sldNum" sz="quarter" idx="12"/>
          </p:nvPr>
        </p:nvSpPr>
        <p:spPr/>
        <p:txBody>
          <a:bodyPr/>
          <a:lstStyle/>
          <a:p>
            <a:fld id="{220B6647-BD7A-7942-B66E-0DFF9B72D92D}" type="slidenum">
              <a:rPr lang="en-US" smtClean="0"/>
              <a:pPr/>
              <a:t>7</a:t>
            </a:fld>
            <a:endParaRPr lang="en-US"/>
          </a:p>
        </p:txBody>
      </p:sp>
    </p:spTree>
    <p:extLst>
      <p:ext uri="{BB962C8B-B14F-4D97-AF65-F5344CB8AC3E}">
        <p14:creationId xmlns:p14="http://schemas.microsoft.com/office/powerpoint/2010/main" val="125378365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A02E65-0F7D-4DA4-ACA7-203C15A29B8B}"/>
              </a:ext>
            </a:extLst>
          </p:cNvPr>
          <p:cNvSpPr>
            <a:spLocks noGrp="1"/>
          </p:cNvSpPr>
          <p:nvPr>
            <p:ph type="title"/>
          </p:nvPr>
        </p:nvSpPr>
        <p:spPr/>
        <p:txBody>
          <a:bodyPr/>
          <a:lstStyle/>
          <a:p>
            <a:r>
              <a:rPr lang="en-US" dirty="0"/>
              <a:t>The KNIME Hub</a:t>
            </a:r>
          </a:p>
        </p:txBody>
      </p:sp>
      <p:sp>
        <p:nvSpPr>
          <p:cNvPr id="5" name="Text Placeholder 4">
            <a:extLst>
              <a:ext uri="{FF2B5EF4-FFF2-40B4-BE49-F238E27FC236}">
                <a16:creationId xmlns:a16="http://schemas.microsoft.com/office/drawing/2014/main" id="{E4341CD4-12E8-4297-8D25-6524C274F515}"/>
              </a:ext>
            </a:extLst>
          </p:cNvPr>
          <p:cNvSpPr>
            <a:spLocks noGrp="1"/>
          </p:cNvSpPr>
          <p:nvPr>
            <p:ph idx="1"/>
          </p:nvPr>
        </p:nvSpPr>
        <p:spPr/>
        <p:txBody>
          <a:bodyPr/>
          <a:lstStyle/>
          <a:p>
            <a:r>
              <a:rPr lang="en-US" dirty="0"/>
              <a:t>Tag: Marketing Analytics</a:t>
            </a:r>
          </a:p>
        </p:txBody>
      </p:sp>
      <p:sp>
        <p:nvSpPr>
          <p:cNvPr id="4" name="Slide Number Placeholder 3">
            <a:extLst>
              <a:ext uri="{FF2B5EF4-FFF2-40B4-BE49-F238E27FC236}">
                <a16:creationId xmlns:a16="http://schemas.microsoft.com/office/drawing/2014/main" id="{9F938C90-BF08-4727-A7C8-7BC23B55D6B7}"/>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8</a:t>
            </a:fld>
            <a:endParaRPr lang="en-US"/>
          </a:p>
        </p:txBody>
      </p:sp>
      <p:pic>
        <p:nvPicPr>
          <p:cNvPr id="9" name="Picture 8">
            <a:extLst>
              <a:ext uri="{FF2B5EF4-FFF2-40B4-BE49-F238E27FC236}">
                <a16:creationId xmlns:a16="http://schemas.microsoft.com/office/drawing/2014/main" id="{54161AEF-6A42-41DE-9D86-D0D4918A1D39}"/>
              </a:ext>
            </a:extLst>
          </p:cNvPr>
          <p:cNvPicPr>
            <a:picLocks noChangeAspect="1"/>
          </p:cNvPicPr>
          <p:nvPr/>
        </p:nvPicPr>
        <p:blipFill>
          <a:blip r:embed="rId3"/>
          <a:stretch>
            <a:fillRect/>
          </a:stretch>
        </p:blipFill>
        <p:spPr>
          <a:xfrm>
            <a:off x="1582820" y="1352080"/>
            <a:ext cx="5288548" cy="3763520"/>
          </a:xfrm>
          <a:prstGeom prst="rect">
            <a:avLst/>
          </a:prstGeom>
          <a:ln>
            <a:solidFill>
              <a:schemeClr val="bg1">
                <a:lumMod val="50000"/>
              </a:schemeClr>
            </a:solidFill>
          </a:ln>
        </p:spPr>
      </p:pic>
      <p:sp>
        <p:nvSpPr>
          <p:cNvPr id="10" name="Oval 9">
            <a:extLst>
              <a:ext uri="{FF2B5EF4-FFF2-40B4-BE49-F238E27FC236}">
                <a16:creationId xmlns:a16="http://schemas.microsoft.com/office/drawing/2014/main" id="{ECE34249-4097-4674-9C99-989AC05F1CBA}"/>
              </a:ext>
            </a:extLst>
          </p:cNvPr>
          <p:cNvSpPr/>
          <p:nvPr/>
        </p:nvSpPr>
        <p:spPr>
          <a:xfrm>
            <a:off x="1999034" y="2176466"/>
            <a:ext cx="527597" cy="256673"/>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a:extLst>
              <a:ext uri="{FF2B5EF4-FFF2-40B4-BE49-F238E27FC236}">
                <a16:creationId xmlns:a16="http://schemas.microsoft.com/office/drawing/2014/main" id="{9A879855-C89E-47B2-96FB-0EC896B0743F}"/>
              </a:ext>
            </a:extLst>
          </p:cNvPr>
          <p:cNvSpPr txBox="1"/>
          <p:nvPr/>
        </p:nvSpPr>
        <p:spPr>
          <a:xfrm>
            <a:off x="1726531" y="5100376"/>
            <a:ext cx="5001127" cy="246221"/>
          </a:xfrm>
          <a:prstGeom prst="rect">
            <a:avLst/>
          </a:prstGeom>
          <a:noFill/>
        </p:spPr>
        <p:txBody>
          <a:bodyPr wrap="square">
            <a:spAutoFit/>
          </a:bodyPr>
          <a:lstStyle/>
          <a:p>
            <a:r>
              <a:rPr lang="en-US" sz="1000" dirty="0">
                <a:hlinkClick r:id="rId4"/>
              </a:rPr>
              <a:t>https://hub.knime.com/search?q=marketing%20analytics&amp;tag=Marketing%20Analytics</a:t>
            </a:r>
            <a:r>
              <a:rPr lang="en-US" sz="1000" dirty="0"/>
              <a:t> </a:t>
            </a:r>
          </a:p>
        </p:txBody>
      </p:sp>
    </p:spTree>
    <p:extLst>
      <p:ext uri="{BB962C8B-B14F-4D97-AF65-F5344CB8AC3E}">
        <p14:creationId xmlns:p14="http://schemas.microsoft.com/office/powerpoint/2010/main" val="36352331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6BDA919-B1DB-4CBD-9BB8-6B43308E0EC0}"/>
              </a:ext>
            </a:extLst>
          </p:cNvPr>
          <p:cNvPicPr>
            <a:picLocks noChangeAspect="1"/>
          </p:cNvPicPr>
          <p:nvPr/>
        </p:nvPicPr>
        <p:blipFill>
          <a:blip r:embed="rId3"/>
          <a:stretch>
            <a:fillRect/>
          </a:stretch>
        </p:blipFill>
        <p:spPr>
          <a:xfrm>
            <a:off x="1617010" y="1306994"/>
            <a:ext cx="4938912" cy="3816433"/>
          </a:xfrm>
          <a:prstGeom prst="rect">
            <a:avLst/>
          </a:prstGeom>
          <a:ln>
            <a:solidFill>
              <a:schemeClr val="bg1">
                <a:lumMod val="75000"/>
              </a:schemeClr>
            </a:solidFill>
          </a:ln>
        </p:spPr>
      </p:pic>
      <p:sp>
        <p:nvSpPr>
          <p:cNvPr id="2" name="Title 1">
            <a:extLst>
              <a:ext uri="{FF2B5EF4-FFF2-40B4-BE49-F238E27FC236}">
                <a16:creationId xmlns:a16="http://schemas.microsoft.com/office/drawing/2014/main" id="{39A02E65-0F7D-4DA4-ACA7-203C15A29B8B}"/>
              </a:ext>
            </a:extLst>
          </p:cNvPr>
          <p:cNvSpPr>
            <a:spLocks noGrp="1"/>
          </p:cNvSpPr>
          <p:nvPr>
            <p:ph type="title"/>
          </p:nvPr>
        </p:nvSpPr>
        <p:spPr/>
        <p:txBody>
          <a:bodyPr/>
          <a:lstStyle/>
          <a:p>
            <a:r>
              <a:rPr lang="en-US" dirty="0"/>
              <a:t>The KNIME Hub</a:t>
            </a:r>
          </a:p>
        </p:txBody>
      </p:sp>
      <p:sp>
        <p:nvSpPr>
          <p:cNvPr id="5" name="Text Placeholder 4">
            <a:extLst>
              <a:ext uri="{FF2B5EF4-FFF2-40B4-BE49-F238E27FC236}">
                <a16:creationId xmlns:a16="http://schemas.microsoft.com/office/drawing/2014/main" id="{E4341CD4-12E8-4297-8D25-6524C274F515}"/>
              </a:ext>
            </a:extLst>
          </p:cNvPr>
          <p:cNvSpPr>
            <a:spLocks noGrp="1"/>
          </p:cNvSpPr>
          <p:nvPr>
            <p:ph idx="1"/>
          </p:nvPr>
        </p:nvSpPr>
        <p:spPr/>
        <p:txBody>
          <a:bodyPr/>
          <a:lstStyle/>
          <a:p>
            <a:r>
              <a:rPr lang="en-US" dirty="0"/>
              <a:t>Hub Space: Machine Learning and Marketing</a:t>
            </a:r>
          </a:p>
        </p:txBody>
      </p:sp>
      <p:sp>
        <p:nvSpPr>
          <p:cNvPr id="4" name="Slide Number Placeholder 3">
            <a:extLst>
              <a:ext uri="{FF2B5EF4-FFF2-40B4-BE49-F238E27FC236}">
                <a16:creationId xmlns:a16="http://schemas.microsoft.com/office/drawing/2014/main" id="{9F938C90-BF08-4727-A7C8-7BC23B55D6B7}"/>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9</a:t>
            </a:fld>
            <a:endParaRPr lang="en-US"/>
          </a:p>
        </p:txBody>
      </p:sp>
      <p:sp>
        <p:nvSpPr>
          <p:cNvPr id="10" name="Oval 9">
            <a:extLst>
              <a:ext uri="{FF2B5EF4-FFF2-40B4-BE49-F238E27FC236}">
                <a16:creationId xmlns:a16="http://schemas.microsoft.com/office/drawing/2014/main" id="{ECE34249-4097-4674-9C99-989AC05F1CBA}"/>
              </a:ext>
            </a:extLst>
          </p:cNvPr>
          <p:cNvSpPr/>
          <p:nvPr/>
        </p:nvSpPr>
        <p:spPr>
          <a:xfrm>
            <a:off x="1617010" y="1637967"/>
            <a:ext cx="2076855" cy="256673"/>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a:extLst>
              <a:ext uri="{FF2B5EF4-FFF2-40B4-BE49-F238E27FC236}">
                <a16:creationId xmlns:a16="http://schemas.microsoft.com/office/drawing/2014/main" id="{9A879855-C89E-47B2-96FB-0EC896B0743F}"/>
              </a:ext>
            </a:extLst>
          </p:cNvPr>
          <p:cNvSpPr txBox="1"/>
          <p:nvPr/>
        </p:nvSpPr>
        <p:spPr>
          <a:xfrm>
            <a:off x="1230420" y="5100538"/>
            <a:ext cx="6566299" cy="246221"/>
          </a:xfrm>
          <a:prstGeom prst="rect">
            <a:avLst/>
          </a:prstGeom>
          <a:noFill/>
        </p:spPr>
        <p:txBody>
          <a:bodyPr wrap="square">
            <a:spAutoFit/>
          </a:bodyPr>
          <a:lstStyle/>
          <a:p>
            <a:r>
              <a:rPr lang="en-US" sz="1000" dirty="0">
                <a:hlinkClick r:id="rId4"/>
              </a:rPr>
              <a:t>https://hub.knime.com/knime/spaces/Machine%20Learning%20and%20Marketing/latest/~JyadcetnSt5U1vcw/</a:t>
            </a:r>
            <a:r>
              <a:rPr lang="en-US" sz="1000" dirty="0"/>
              <a:t> </a:t>
            </a:r>
          </a:p>
        </p:txBody>
      </p:sp>
    </p:spTree>
    <p:extLst>
      <p:ext uri="{BB962C8B-B14F-4D97-AF65-F5344CB8AC3E}">
        <p14:creationId xmlns:p14="http://schemas.microsoft.com/office/powerpoint/2010/main" val="2128850259"/>
      </p:ext>
    </p:extLst>
  </p:cSld>
  <p:clrMapOvr>
    <a:masterClrMapping/>
  </p:clrMapOvr>
</p:sld>
</file>

<file path=ppt/theme/theme1.xml><?xml version="1.0" encoding="utf-8"?>
<a:theme xmlns:a="http://schemas.openxmlformats.org/drawingml/2006/main" name="1_Office Theme">
  <a:themeElements>
    <a:clrScheme name="KNIME">
      <a:dk1>
        <a:srgbClr val="3E3A39"/>
      </a:dk1>
      <a:lt1>
        <a:srgbClr val="FFFFFF"/>
      </a:lt1>
      <a:dk2>
        <a:srgbClr val="3E3A39"/>
      </a:dk2>
      <a:lt2>
        <a:srgbClr val="EFF1F2"/>
      </a:lt2>
      <a:accent1>
        <a:srgbClr val="FFD800"/>
      </a:accent1>
      <a:accent2>
        <a:srgbClr val="C0C4C6"/>
      </a:accent2>
      <a:accent3>
        <a:srgbClr val="6E6E6E"/>
      </a:accent3>
      <a:accent4>
        <a:srgbClr val="FFE240"/>
      </a:accent4>
      <a:accent5>
        <a:srgbClr val="FFEB74"/>
      </a:accent5>
      <a:accent6>
        <a:srgbClr val="FF645C"/>
      </a:accent6>
      <a:hlink>
        <a:srgbClr val="3333FF"/>
      </a:hlink>
      <a:folHlink>
        <a:srgbClr val="FFD80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w="31750">
          <a:solidFill>
            <a:schemeClr val="accent1"/>
          </a:solidFill>
          <a:miter lim="800000"/>
        </a:ln>
      </a:spPr>
      <a:bodyPr wrap="square" lIns="108000" tIns="108000" rIns="108000" bIns="108000" rtlCol="0" anchor="ctr"/>
      <a:lstStyle>
        <a:defPPr algn="ctr">
          <a:defRPr sz="1400" dirty="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31750">
          <a:solidFill>
            <a:schemeClr val="accent1"/>
          </a:solidFill>
          <a:miter lim="800000"/>
        </a:ln>
      </a:spPr>
      <a:bodyPr/>
      <a:lstStyle/>
      <a:style>
        <a:lnRef idx="1">
          <a:schemeClr val="accent1"/>
        </a:lnRef>
        <a:fillRef idx="0">
          <a:schemeClr val="accent1"/>
        </a:fillRef>
        <a:effectRef idx="0">
          <a:schemeClr val="accent1"/>
        </a:effectRef>
        <a:fontRef idx="minor">
          <a:schemeClr val="tx1"/>
        </a:fontRef>
      </a:style>
    </a:lnDef>
    <a:txDef>
      <a:spPr>
        <a:solidFill>
          <a:schemeClr val="bg2"/>
        </a:solidFill>
        <a:ln w="15875">
          <a:solidFill>
            <a:schemeClr val="accent2"/>
          </a:solidFill>
        </a:ln>
      </a:spPr>
      <a:bodyPr wrap="square" lIns="108000" tIns="108000" rIns="108000" bIns="108000" rtlCol="0">
        <a:noAutofit/>
      </a:bodyPr>
      <a:lstStyle>
        <a:defPPr algn="l">
          <a:defRPr dirty="0"/>
        </a:defPPr>
      </a:lstStyle>
    </a:txDef>
  </a:objectDefaults>
  <a:extraClrSchemeLst/>
  <a:custClrLst>
    <a:custClr name="Node-Color Olive">
      <a:srgbClr val="9B9B61"/>
    </a:custClr>
    <a:custClr name="Node-Color Green">
      <a:srgbClr val="1F773F"/>
    </a:custClr>
    <a:custClr name="Node-Color Teal">
      <a:srgbClr val="005559"/>
    </a:custClr>
    <a:custClr name="Node-Color Aqua">
      <a:srgbClr val="2B94B1"/>
    </a:custClr>
    <a:custClr name="Node-Color Navy">
      <a:srgbClr val="1A417A"/>
    </a:custClr>
    <a:custClr name="Node-Color Purple">
      <a:srgbClr val="623266"/>
    </a:custClr>
    <a:custClr name="Node-Color Pink">
      <a:srgbClr val="DC2D87"/>
    </a:custClr>
    <a:custClr name="Node-Color Red">
      <a:srgbClr val="B22020"/>
    </a:custClr>
    <a:custClr name="Node-Color Orange">
      <a:srgbClr val="DD691B"/>
    </a:custClr>
    <a:custClr name="Node-Color Brown">
      <a:srgbClr val="77563C"/>
    </a:custClr>
  </a:custClrLst>
  <a:extLst>
    <a:ext uri="{05A4C25C-085E-4340-85A3-A5531E510DB2}">
      <thm15:themeFamily xmlns:thm15="http://schemas.microsoft.com/office/thememl/2012/main" name="Presentation3" id="{81FECBC9-1F1D-A348-A591-0E16681962E6}" vid="{6A50792E-18BF-904C-BE53-1FB2A5F114AD}"/>
    </a:ext>
  </a:ext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683E31740070594596117FEC384DD67F" ma:contentTypeVersion="18" ma:contentTypeDescription="Create a new document." ma:contentTypeScope="" ma:versionID="49aa72344bdd426e0b38491ef584f14a">
  <xsd:schema xmlns:xsd="http://www.w3.org/2001/XMLSchema" xmlns:xs="http://www.w3.org/2001/XMLSchema" xmlns:p="http://schemas.microsoft.com/office/2006/metadata/properties" xmlns:ns1="http://schemas.microsoft.com/sharepoint/v3" xmlns:ns2="a1d3deca-49d0-46fa-a3f9-6e0c4e618558" xmlns:ns3="32a7ba11-dde9-4cf2-a6ac-8f31dc36ce67" targetNamespace="http://schemas.microsoft.com/office/2006/metadata/properties" ma:root="true" ma:fieldsID="281ee772328fffea8ee3aebc8ee29d69" ns1:_="" ns2:_="" ns3:_="">
    <xsd:import namespace="http://schemas.microsoft.com/sharepoint/v3"/>
    <xsd:import namespace="a1d3deca-49d0-46fa-a3f9-6e0c4e618558"/>
    <xsd:import namespace="32a7ba11-dde9-4cf2-a6ac-8f31dc36ce67"/>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DateTaken" minOccurs="0"/>
                <xsd:element ref="ns3:MediaServiceLocation" minOccurs="0"/>
                <xsd:element ref="ns3:MediaServiceGenerationTime" minOccurs="0"/>
                <xsd:element ref="ns3:MediaServiceEventHashCode" minOccurs="0"/>
                <xsd:element ref="ns3:MediaServiceAutoTags" minOccurs="0"/>
                <xsd:element ref="ns3:MediaServiceOCR" minOccurs="0"/>
                <xsd:element ref="ns3:MediaServiceAutoKeyPoints" minOccurs="0"/>
                <xsd:element ref="ns3:MediaServiceKeyPoints" minOccurs="0"/>
                <xsd:element ref="ns1:_ip_UnifiedCompliancePolicyProperties" minOccurs="0"/>
                <xsd:element ref="ns1:_ip_UnifiedCompliancePolicyUIAction" minOccurs="0"/>
                <xsd:element ref="ns2:_dlc_DocId" minOccurs="0"/>
                <xsd:element ref="ns2:_dlc_DocIdUrl" minOccurs="0"/>
                <xsd:element ref="ns2:_dlc_DocIdPersistId" minOccurs="0"/>
                <xsd:element ref="ns3:MediaLengthInSeconds" minOccurs="0"/>
                <xsd:element ref="ns3:lcf76f155ced4ddcb4097134ff3c332f" minOccurs="0"/>
                <xsd:element ref="ns2: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0" nillable="true" ma:displayName="Unified Compliance Policy Properties" ma:hidden="true" ma:internalName="_ip_UnifiedCompliancePolicyProperties">
      <xsd:simpleType>
        <xsd:restriction base="dms:Note"/>
      </xsd:simpleType>
    </xsd:element>
    <xsd:element name="_ip_UnifiedCompliancePolicyUIAction" ma:index="21"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a1d3deca-49d0-46fa-a3f9-6e0c4e618558"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_dlc_DocId" ma:index="22" nillable="true" ma:displayName="Document ID Value" ma:description="The value of the document ID assigned to this item." ma:internalName="_dlc_DocId" ma:readOnly="true">
      <xsd:simpleType>
        <xsd:restriction base="dms:Text"/>
      </xsd:simpleType>
    </xsd:element>
    <xsd:element name="_dlc_DocIdUrl" ma:index="23"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24" nillable="true" ma:displayName="Persist ID" ma:description="Keep ID on add." ma:hidden="true" ma:internalName="_dlc_DocIdPersistId" ma:readOnly="true">
      <xsd:simpleType>
        <xsd:restriction base="dms:Boolean"/>
      </xsd:simpleType>
    </xsd:element>
    <xsd:element name="TaxCatchAll" ma:index="28" nillable="true" ma:displayName="Taxonomy Catch All Column" ma:hidden="true" ma:list="{cdf888eb-8435-4f9d-9d06-71d3a1695069}" ma:internalName="TaxCatchAll" ma:showField="CatchAllData" ma:web="a1d3deca-49d0-46fa-a3f9-6e0c4e618558">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32a7ba11-dde9-4cf2-a6ac-8f31dc36ce67"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ServiceLocation" ma:index="13" nillable="true" ma:displayName="Location" ma:internalName="MediaServiceLocation" ma:readOnly="true">
      <xsd:simpleType>
        <xsd:restriction base="dms:Text"/>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AutoTags" ma:index="16" nillable="true" ma:displayName="Tags" ma:description="" ma:internalName="MediaServiceAutoTags"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LengthInSeconds" ma:index="25" nillable="true" ma:displayName="Length (seconds)" ma:internalName="MediaLengthInSeconds" ma:readOnly="true">
      <xsd:simpleType>
        <xsd:restriction base="dms:Unknown"/>
      </xsd:simpleType>
    </xsd:element>
    <xsd:element name="lcf76f155ced4ddcb4097134ff3c332f" ma:index="27" nillable="true" ma:taxonomy="true" ma:internalName="lcf76f155ced4ddcb4097134ff3c332f" ma:taxonomyFieldName="MediaServiceImageTags" ma:displayName="Image Tags" ma:readOnly="false" ma:fieldId="{5cf76f15-5ced-4ddc-b409-7134ff3c332f}" ma:taxonomyMulti="true" ma:sspId="25b91888-5ea6-45ea-a327-1c65e8174445" ma:termSetId="09814cd3-568e-fe90-9814-8d621ff8fb84" ma:anchorId="fba54fb3-c3e1-fe81-a776-ca4b69148c4d" ma:open="true" ma:isKeyword="false">
      <xsd:complexType>
        <xsd:sequence>
          <xsd:element ref="pc:Terms" minOccurs="0" maxOccurs="1"/>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_ip_UnifiedCompliancePolicyProperties xmlns="http://schemas.microsoft.com/sharepoint/v3" xsi:nil="true"/>
    <_dlc_DocId xmlns="a1d3deca-49d0-46fa-a3f9-6e0c4e618558">XFNKNFZNA3JN-2102554853-609119</_dlc_DocId>
    <_dlc_DocIdUrl xmlns="a1d3deca-49d0-46fa-a3f9-6e0c4e618558">
      <Url>https://knime.sharepoint.com/_layouts/15/DocIdRedir.aspx?ID=XFNKNFZNA3JN-2102554853-609119</Url>
      <Description>XFNKNFZNA3JN-2102554853-609119</Description>
    </_dlc_DocIdUrl>
    <lcf76f155ced4ddcb4097134ff3c332f xmlns="32a7ba11-dde9-4cf2-a6ac-8f31dc36ce67">
      <Terms xmlns="http://schemas.microsoft.com/office/infopath/2007/PartnerControls"/>
    </lcf76f155ced4ddcb4097134ff3c332f>
    <TaxCatchAll xmlns="a1d3deca-49d0-46fa-a3f9-6e0c4e618558" xsi:nil="true"/>
  </documentManagement>
</p:properties>
</file>

<file path=customXml/item3.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4.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6A5D1C8A-0589-4DCD-B853-B0CBDFD443C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a1d3deca-49d0-46fa-a3f9-6e0c4e618558"/>
    <ds:schemaRef ds:uri="32a7ba11-dde9-4cf2-a6ac-8f31dc36ce67"/>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EB7E5407-3BA1-448D-939C-A1B69E08BEA7}">
  <ds:schemaRefs>
    <ds:schemaRef ds:uri="http://schemas.microsoft.com/office/2006/metadata/properties"/>
    <ds:schemaRef ds:uri="http://schemas.microsoft.com/office/infopath/2007/PartnerControls"/>
    <ds:schemaRef ds:uri="http://schemas.microsoft.com/sharepoint/v3"/>
    <ds:schemaRef ds:uri="a1d3deca-49d0-46fa-a3f9-6e0c4e618558"/>
    <ds:schemaRef ds:uri="32a7ba11-dde9-4cf2-a6ac-8f31dc36ce67"/>
  </ds:schemaRefs>
</ds:datastoreItem>
</file>

<file path=customXml/itemProps3.xml><?xml version="1.0" encoding="utf-8"?>
<ds:datastoreItem xmlns:ds="http://schemas.openxmlformats.org/officeDocument/2006/customXml" ds:itemID="{8F04247D-0E86-4583-B794-B1C01C851D44}">
  <ds:schemaRefs>
    <ds:schemaRef ds:uri="http://schemas.microsoft.com/sharepoint/events"/>
  </ds:schemaRefs>
</ds:datastoreItem>
</file>

<file path=customXml/itemProps4.xml><?xml version="1.0" encoding="utf-8"?>
<ds:datastoreItem xmlns:ds="http://schemas.openxmlformats.org/officeDocument/2006/customXml" ds:itemID="{6456C748-A2FD-4154-97D5-3E2E009E56B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13</TotalTime>
  <Words>4690</Words>
  <Application>Microsoft Macintosh PowerPoint</Application>
  <PresentationFormat>On-screen Show (16:10)</PresentationFormat>
  <Paragraphs>519</Paragraphs>
  <Slides>45</Slides>
  <Notes>36</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45</vt:i4>
      </vt:variant>
    </vt:vector>
  </HeadingPairs>
  <TitlesOfParts>
    <vt:vector size="51" baseType="lpstr">
      <vt:lpstr>Noto Sans Symbols</vt:lpstr>
      <vt:lpstr>Arial</vt:lpstr>
      <vt:lpstr>Slack-Lato</vt:lpstr>
      <vt:lpstr>Calibri</vt:lpstr>
      <vt:lpstr>Wingdings</vt:lpstr>
      <vt:lpstr>1_Office Theme</vt:lpstr>
      <vt:lpstr>Low Code Solutions for Marketing Analytics</vt:lpstr>
      <vt:lpstr>PowerPoint Presentation</vt:lpstr>
      <vt:lpstr>PowerPoint Presentation</vt:lpstr>
      <vt:lpstr>Marketing Analytics</vt:lpstr>
      <vt:lpstr>Common Problems / Use Cases</vt:lpstr>
      <vt:lpstr>The Project</vt:lpstr>
      <vt:lpstr>The Low Code Tool for Data Science</vt:lpstr>
      <vt:lpstr>The KNIME Hub</vt:lpstr>
      <vt:lpstr>The KNIME Hub</vt:lpstr>
      <vt:lpstr>Low Code Solutions   For Common Use Cases in Marketing Analytics</vt:lpstr>
      <vt:lpstr>Extract Knowledge from the Web  Querying Google Analytics Building Web Pages for SEO</vt:lpstr>
      <vt:lpstr>1a. Extract Knowledge from the Web</vt:lpstr>
      <vt:lpstr>1. Extract Knowledge from the Web</vt:lpstr>
      <vt:lpstr>1b. Extract Knowledge from the Web</vt:lpstr>
      <vt:lpstr>1b. Extract Knowledge from the Web</vt:lpstr>
      <vt:lpstr>Image Mining  Image Features Exploration Image Classification</vt:lpstr>
      <vt:lpstr>2. Image Mining</vt:lpstr>
      <vt:lpstr>2a. Image Mining</vt:lpstr>
      <vt:lpstr>2a. Image Mining</vt:lpstr>
      <vt:lpstr>2b. Image Mining</vt:lpstr>
      <vt:lpstr>2b. Image Mining</vt:lpstr>
      <vt:lpstr>Customer Intelligence  Estimating Churn Risk Customer Segmentation</vt:lpstr>
      <vt:lpstr>3. Customer Intelligence</vt:lpstr>
      <vt:lpstr>3a. Customer Intelligence</vt:lpstr>
      <vt:lpstr>3a. Customer Insights</vt:lpstr>
      <vt:lpstr>3b. Customer Intelligence</vt:lpstr>
      <vt:lpstr>3b. Customer Intelligence</vt:lpstr>
      <vt:lpstr>Evaluating Customer eXperience  Topic from Feedback Reviews Sentiment Analysis</vt:lpstr>
      <vt:lpstr>4. Evaluating Customer Experience (CX)</vt:lpstr>
      <vt:lpstr>4a. Evaluating Customer eXperience</vt:lpstr>
      <vt:lpstr>4a. Evaluating Customer eXperience</vt:lpstr>
      <vt:lpstr>4b. Evaluating Customer eXperience</vt:lpstr>
      <vt:lpstr>4b. Evaluating Customer eXperience</vt:lpstr>
      <vt:lpstr>4b. Evaluating Customer eXperience</vt:lpstr>
      <vt:lpstr>4b. Evaluating Customer eXperience</vt:lpstr>
      <vt:lpstr>4b. Evaluating Customer eXperience</vt:lpstr>
      <vt:lpstr>4b. Evaluating Customer eXperience</vt:lpstr>
      <vt:lpstr>PowerPoint Presentation</vt:lpstr>
      <vt:lpstr>4b. Evaluating Customer eXperience</vt:lpstr>
      <vt:lpstr>4b. Evaluating Customer eXperience</vt:lpstr>
      <vt:lpstr>4b. Evaluating Customer eXperience</vt:lpstr>
      <vt:lpstr>4b. Evaluating Customer eXperience</vt:lpstr>
      <vt:lpstr>… and to conclude …</vt:lpstr>
      <vt:lpstr>Exercise</vt:lpstr>
      <vt:lpstr>Exercise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Fraud Detection </dc:title>
  <dc:creator>Sina Heilmann</dc:creator>
  <cp:lastModifiedBy>Stefan Helfrich</cp:lastModifiedBy>
  <cp:revision>326</cp:revision>
  <dcterms:created xsi:type="dcterms:W3CDTF">2020-07-22T08:50:24Z</dcterms:created>
  <dcterms:modified xsi:type="dcterms:W3CDTF">2023-07-13T22:00:30Z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0x010100683E31740070594596117FEC384DD67F</vt:lpwstr>
  </property>
  <property fmtid="{D5CDD505-2E9C-101B-9397-08002B2CF9AE}" pid="3" name="_dlc_DocIdItemGuid">
    <vt:lpwstr>6dcaceff-2cd9-4519-bb99-7dfc8898fbc1</vt:lpwstr>
  </property>
</Properties>
</file>